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83" r:id="rId20"/>
    <p:sldId id="276" r:id="rId21"/>
    <p:sldId id="279" r:id="rId22"/>
    <p:sldId id="280" r:id="rId23"/>
    <p:sldId id="281" r:id="rId24"/>
    <p:sldId id="273" r:id="rId25"/>
    <p:sldId id="284" r:id="rId26"/>
    <p:sldId id="282" r:id="rId2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>
      <p:cViewPr varScale="1">
        <p:scale>
          <a:sx n="120" d="100"/>
          <a:sy n="120" d="100"/>
        </p:scale>
        <p:origin x="200" y="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9782A-222E-9544-A552-6F37F42D51C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4C54C-3449-654A-8A7B-8BAE1105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C54C-3449-654A-8A7B-8BAE110556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C54C-3449-654A-8A7B-8BAE110556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6314" y="1927352"/>
            <a:ext cx="33731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894" y="810768"/>
            <a:ext cx="8300211" cy="153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op.ed@uts.edu.au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mailto:Carin.Alberts@uts.edu.a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ts.edu.au/future-students/undergraduate/admission-requirements/admission-schemes/educational-access-schemes/schools-recommendation-scheme" TargetMode="External"/><Relationship Id="rId3" Type="http://schemas.openxmlformats.org/officeDocument/2006/relationships/hyperlink" Target="https://www.uts.edu.au/about/faculty-engineering-and-information-technology/early-entry-program-edge" TargetMode="External"/><Relationship Id="rId7" Type="http://schemas.openxmlformats.org/officeDocument/2006/relationships/hyperlink" Target="https://www.uts.edu.au/future-students/undergraduate/admission-requirements/admission-schemes/specific-study-area-schemes" TargetMode="External"/><Relationship Id="rId2" Type="http://schemas.openxmlformats.org/officeDocument/2006/relationships/hyperlink" Target="https://www.uts.edu.au/future-students/undergraduate/admission-requirements/admissions-schemes/uts-early-entry-progra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ts.edu.au/node/260596/elite-athletes-or-performers" TargetMode="External"/><Relationship Id="rId5" Type="http://schemas.openxmlformats.org/officeDocument/2006/relationships/hyperlink" Target="https://www.uts.edu.au/educational-access-schemes" TargetMode="External"/><Relationship Id="rId4" Type="http://schemas.openxmlformats.org/officeDocument/2006/relationships/hyperlink" Target="https://www.uts.edu.au/study/undergraduate/admission-requirements/admissions-schemes/year-12-subject-schem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8702" y="0"/>
              <a:ext cx="7945297" cy="51434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40252" y="0"/>
              <a:ext cx="1687195" cy="5143500"/>
            </a:xfrm>
            <a:custGeom>
              <a:avLst/>
              <a:gdLst/>
              <a:ahLst/>
              <a:cxnLst/>
              <a:rect l="l" t="t" r="r" b="b"/>
              <a:pathLst>
                <a:path w="1687194" h="5143500">
                  <a:moveTo>
                    <a:pt x="0" y="5143497"/>
                  </a:moveTo>
                  <a:lnTo>
                    <a:pt x="1687068" y="5143497"/>
                  </a:lnTo>
                  <a:lnTo>
                    <a:pt x="1687068" y="0"/>
                  </a:lnTo>
                  <a:lnTo>
                    <a:pt x="0" y="0"/>
                  </a:lnTo>
                  <a:lnTo>
                    <a:pt x="0" y="5143497"/>
                  </a:lnTo>
                  <a:close/>
                </a:path>
              </a:pathLst>
            </a:custGeom>
            <a:solidFill>
              <a:srgbClr val="FF22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701164" cy="5143500"/>
            </a:xfrm>
            <a:custGeom>
              <a:avLst/>
              <a:gdLst/>
              <a:ahLst/>
              <a:cxnLst/>
              <a:rect l="l" t="t" r="r" b="b"/>
              <a:pathLst>
                <a:path w="1701164" h="5143500">
                  <a:moveTo>
                    <a:pt x="1700783" y="5143497"/>
                  </a:moveTo>
                  <a:lnTo>
                    <a:pt x="1700783" y="0"/>
                  </a:lnTo>
                  <a:lnTo>
                    <a:pt x="0" y="0"/>
                  </a:lnTo>
                  <a:lnTo>
                    <a:pt x="0" y="5143497"/>
                  </a:lnTo>
                  <a:lnTo>
                    <a:pt x="1700783" y="5143497"/>
                  </a:lnTo>
                  <a:close/>
                </a:path>
              </a:pathLst>
            </a:custGeom>
            <a:solidFill>
              <a:srgbClr val="0E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7067" y="3415284"/>
              <a:ext cx="1853564" cy="1728470"/>
            </a:xfrm>
            <a:custGeom>
              <a:avLst/>
              <a:gdLst/>
              <a:ahLst/>
              <a:cxnLst/>
              <a:rect l="l" t="t" r="r" b="b"/>
              <a:pathLst>
                <a:path w="1853564" h="1728469">
                  <a:moveTo>
                    <a:pt x="1853183" y="0"/>
                  </a:moveTo>
                  <a:lnTo>
                    <a:pt x="0" y="0"/>
                  </a:lnTo>
                  <a:lnTo>
                    <a:pt x="0" y="1728214"/>
                  </a:lnTo>
                  <a:lnTo>
                    <a:pt x="1853183" y="1728214"/>
                  </a:lnTo>
                  <a:lnTo>
                    <a:pt x="1853183" y="0"/>
                  </a:lnTo>
                  <a:close/>
                </a:path>
              </a:pathLst>
            </a:custGeom>
            <a:solidFill>
              <a:srgbClr val="0A3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08431"/>
              <a:ext cx="5488305" cy="3230880"/>
            </a:xfrm>
            <a:custGeom>
              <a:avLst/>
              <a:gdLst/>
              <a:ahLst/>
              <a:cxnLst/>
              <a:rect l="l" t="t" r="r" b="b"/>
              <a:pathLst>
                <a:path w="5488305" h="3230880">
                  <a:moveTo>
                    <a:pt x="638556" y="310388"/>
                  </a:moveTo>
                  <a:lnTo>
                    <a:pt x="417017" y="310388"/>
                  </a:lnTo>
                  <a:lnTo>
                    <a:pt x="417017" y="254508"/>
                  </a:lnTo>
                  <a:lnTo>
                    <a:pt x="364236" y="254508"/>
                  </a:lnTo>
                  <a:lnTo>
                    <a:pt x="364236" y="310388"/>
                  </a:lnTo>
                  <a:lnTo>
                    <a:pt x="364236" y="370078"/>
                  </a:lnTo>
                  <a:lnTo>
                    <a:pt x="364236" y="428498"/>
                  </a:lnTo>
                  <a:lnTo>
                    <a:pt x="417017" y="428498"/>
                  </a:lnTo>
                  <a:lnTo>
                    <a:pt x="417017" y="370078"/>
                  </a:lnTo>
                  <a:lnTo>
                    <a:pt x="638556" y="370078"/>
                  </a:lnTo>
                  <a:lnTo>
                    <a:pt x="638556" y="310388"/>
                  </a:lnTo>
                  <a:close/>
                </a:path>
                <a:path w="5488305" h="3230880">
                  <a:moveTo>
                    <a:pt x="641604" y="573786"/>
                  </a:moveTo>
                  <a:lnTo>
                    <a:pt x="635609" y="535762"/>
                  </a:lnTo>
                  <a:lnTo>
                    <a:pt x="618490" y="506691"/>
                  </a:lnTo>
                  <a:lnTo>
                    <a:pt x="591451" y="488124"/>
                  </a:lnTo>
                  <a:lnTo>
                    <a:pt x="555752" y="481584"/>
                  </a:lnTo>
                  <a:lnTo>
                    <a:pt x="364236" y="481584"/>
                  </a:lnTo>
                  <a:lnTo>
                    <a:pt x="364236" y="540893"/>
                  </a:lnTo>
                  <a:lnTo>
                    <a:pt x="552450" y="540893"/>
                  </a:lnTo>
                  <a:lnTo>
                    <a:pt x="567867" y="543255"/>
                  </a:lnTo>
                  <a:lnTo>
                    <a:pt x="579272" y="549910"/>
                  </a:lnTo>
                  <a:lnTo>
                    <a:pt x="586346" y="560298"/>
                  </a:lnTo>
                  <a:lnTo>
                    <a:pt x="588772" y="573786"/>
                  </a:lnTo>
                  <a:lnTo>
                    <a:pt x="586346" y="587286"/>
                  </a:lnTo>
                  <a:lnTo>
                    <a:pt x="579272" y="597662"/>
                  </a:lnTo>
                  <a:lnTo>
                    <a:pt x="567867" y="604329"/>
                  </a:lnTo>
                  <a:lnTo>
                    <a:pt x="552450" y="606679"/>
                  </a:lnTo>
                  <a:lnTo>
                    <a:pt x="364236" y="606679"/>
                  </a:lnTo>
                  <a:lnTo>
                    <a:pt x="364236" y="665988"/>
                  </a:lnTo>
                  <a:lnTo>
                    <a:pt x="555752" y="665988"/>
                  </a:lnTo>
                  <a:lnTo>
                    <a:pt x="591451" y="659003"/>
                  </a:lnTo>
                  <a:lnTo>
                    <a:pt x="618490" y="639660"/>
                  </a:lnTo>
                  <a:lnTo>
                    <a:pt x="635609" y="610438"/>
                  </a:lnTo>
                  <a:lnTo>
                    <a:pt x="641604" y="573786"/>
                  </a:lnTo>
                  <a:close/>
                </a:path>
                <a:path w="5488305" h="3230880">
                  <a:moveTo>
                    <a:pt x="641604" y="125730"/>
                  </a:moveTo>
                  <a:lnTo>
                    <a:pt x="636104" y="89535"/>
                  </a:lnTo>
                  <a:lnTo>
                    <a:pt x="635622" y="86309"/>
                  </a:lnTo>
                  <a:lnTo>
                    <a:pt x="618502" y="57391"/>
                  </a:lnTo>
                  <a:lnTo>
                    <a:pt x="591489" y="39598"/>
                  </a:lnTo>
                  <a:lnTo>
                    <a:pt x="555828" y="33528"/>
                  </a:lnTo>
                  <a:lnTo>
                    <a:pt x="524433" y="39192"/>
                  </a:lnTo>
                  <a:lnTo>
                    <a:pt x="502627" y="54102"/>
                  </a:lnTo>
                  <a:lnTo>
                    <a:pt x="487629" y="75222"/>
                  </a:lnTo>
                  <a:lnTo>
                    <a:pt x="476656" y="99441"/>
                  </a:lnTo>
                  <a:lnTo>
                    <a:pt x="463461" y="135636"/>
                  </a:lnTo>
                  <a:lnTo>
                    <a:pt x="457466" y="145630"/>
                  </a:lnTo>
                  <a:lnTo>
                    <a:pt x="450253" y="151625"/>
                  </a:lnTo>
                  <a:lnTo>
                    <a:pt x="443039" y="154559"/>
                  </a:lnTo>
                  <a:lnTo>
                    <a:pt x="437070" y="155321"/>
                  </a:lnTo>
                  <a:lnTo>
                    <a:pt x="425983" y="153492"/>
                  </a:lnTo>
                  <a:lnTo>
                    <a:pt x="417677" y="147955"/>
                  </a:lnTo>
                  <a:lnTo>
                    <a:pt x="412470" y="138722"/>
                  </a:lnTo>
                  <a:lnTo>
                    <a:pt x="410667" y="125730"/>
                  </a:lnTo>
                  <a:lnTo>
                    <a:pt x="413029" y="114147"/>
                  </a:lnTo>
                  <a:lnTo>
                    <a:pt x="419735" y="104749"/>
                  </a:lnTo>
                  <a:lnTo>
                    <a:pt x="430149" y="98450"/>
                  </a:lnTo>
                  <a:lnTo>
                    <a:pt x="443661" y="96139"/>
                  </a:lnTo>
                  <a:lnTo>
                    <a:pt x="450265" y="96139"/>
                  </a:lnTo>
                  <a:lnTo>
                    <a:pt x="450265" y="40132"/>
                  </a:lnTo>
                  <a:lnTo>
                    <a:pt x="443661" y="40132"/>
                  </a:lnTo>
                  <a:lnTo>
                    <a:pt x="409892" y="46570"/>
                  </a:lnTo>
                  <a:lnTo>
                    <a:pt x="383870" y="64414"/>
                  </a:lnTo>
                  <a:lnTo>
                    <a:pt x="367106" y="91516"/>
                  </a:lnTo>
                  <a:lnTo>
                    <a:pt x="361188" y="125730"/>
                  </a:lnTo>
                  <a:lnTo>
                    <a:pt x="367982" y="162737"/>
                  </a:lnTo>
                  <a:lnTo>
                    <a:pt x="385927" y="189534"/>
                  </a:lnTo>
                  <a:lnTo>
                    <a:pt x="411276" y="205841"/>
                  </a:lnTo>
                  <a:lnTo>
                    <a:pt x="440359" y="211328"/>
                  </a:lnTo>
                  <a:lnTo>
                    <a:pt x="467106" y="207645"/>
                  </a:lnTo>
                  <a:lnTo>
                    <a:pt x="488607" y="196545"/>
                  </a:lnTo>
                  <a:lnTo>
                    <a:pt x="505777" y="178003"/>
                  </a:lnTo>
                  <a:lnTo>
                    <a:pt x="517791" y="155321"/>
                  </a:lnTo>
                  <a:lnTo>
                    <a:pt x="519544" y="152019"/>
                  </a:lnTo>
                  <a:lnTo>
                    <a:pt x="532739" y="115824"/>
                  </a:lnTo>
                  <a:lnTo>
                    <a:pt x="562432" y="89535"/>
                  </a:lnTo>
                  <a:lnTo>
                    <a:pt x="575411" y="91948"/>
                  </a:lnTo>
                  <a:lnTo>
                    <a:pt x="584695" y="98971"/>
                  </a:lnTo>
                  <a:lnTo>
                    <a:pt x="590257" y="110324"/>
                  </a:lnTo>
                  <a:lnTo>
                    <a:pt x="592124" y="125730"/>
                  </a:lnTo>
                  <a:lnTo>
                    <a:pt x="590207" y="141084"/>
                  </a:lnTo>
                  <a:lnTo>
                    <a:pt x="584276" y="152450"/>
                  </a:lnTo>
                  <a:lnTo>
                    <a:pt x="574014" y="159512"/>
                  </a:lnTo>
                  <a:lnTo>
                    <a:pt x="559130" y="161925"/>
                  </a:lnTo>
                  <a:lnTo>
                    <a:pt x="549236" y="161925"/>
                  </a:lnTo>
                  <a:lnTo>
                    <a:pt x="549236" y="217932"/>
                  </a:lnTo>
                  <a:lnTo>
                    <a:pt x="559130" y="217932"/>
                  </a:lnTo>
                  <a:lnTo>
                    <a:pt x="594283" y="210947"/>
                  </a:lnTo>
                  <a:lnTo>
                    <a:pt x="620153" y="191604"/>
                  </a:lnTo>
                  <a:lnTo>
                    <a:pt x="636130" y="162382"/>
                  </a:lnTo>
                  <a:lnTo>
                    <a:pt x="641604" y="125730"/>
                  </a:lnTo>
                  <a:close/>
                </a:path>
                <a:path w="5488305" h="3230880">
                  <a:moveTo>
                    <a:pt x="799223" y="348742"/>
                  </a:moveTo>
                  <a:lnTo>
                    <a:pt x="756348" y="302641"/>
                  </a:lnTo>
                  <a:lnTo>
                    <a:pt x="710184" y="348742"/>
                  </a:lnTo>
                  <a:lnTo>
                    <a:pt x="756348" y="391541"/>
                  </a:lnTo>
                  <a:lnTo>
                    <a:pt x="799223" y="348742"/>
                  </a:lnTo>
                  <a:close/>
                </a:path>
                <a:path w="5488305" h="3230880">
                  <a:moveTo>
                    <a:pt x="891552" y="549402"/>
                  </a:moveTo>
                  <a:lnTo>
                    <a:pt x="881722" y="539623"/>
                  </a:lnTo>
                  <a:lnTo>
                    <a:pt x="845388" y="503428"/>
                  </a:lnTo>
                  <a:lnTo>
                    <a:pt x="812406" y="539623"/>
                  </a:lnTo>
                  <a:lnTo>
                    <a:pt x="776135" y="503428"/>
                  </a:lnTo>
                  <a:lnTo>
                    <a:pt x="733272" y="549402"/>
                  </a:lnTo>
                  <a:lnTo>
                    <a:pt x="779437" y="595503"/>
                  </a:lnTo>
                  <a:lnTo>
                    <a:pt x="793902" y="604799"/>
                  </a:lnTo>
                  <a:lnTo>
                    <a:pt x="811174" y="607885"/>
                  </a:lnTo>
                  <a:lnTo>
                    <a:pt x="829043" y="604799"/>
                  </a:lnTo>
                  <a:lnTo>
                    <a:pt x="845388" y="595503"/>
                  </a:lnTo>
                  <a:lnTo>
                    <a:pt x="891552" y="549402"/>
                  </a:lnTo>
                  <a:close/>
                </a:path>
                <a:path w="5488305" h="3230880">
                  <a:moveTo>
                    <a:pt x="960805" y="59182"/>
                  </a:moveTo>
                  <a:lnTo>
                    <a:pt x="901446" y="0"/>
                  </a:lnTo>
                  <a:lnTo>
                    <a:pt x="838796" y="59182"/>
                  </a:lnTo>
                  <a:lnTo>
                    <a:pt x="901446" y="121793"/>
                  </a:lnTo>
                  <a:lnTo>
                    <a:pt x="960805" y="59182"/>
                  </a:lnTo>
                  <a:close/>
                </a:path>
                <a:path w="5488305" h="3230880">
                  <a:moveTo>
                    <a:pt x="980592" y="638302"/>
                  </a:moveTo>
                  <a:lnTo>
                    <a:pt x="970661" y="628396"/>
                  </a:lnTo>
                  <a:lnTo>
                    <a:pt x="934427" y="592201"/>
                  </a:lnTo>
                  <a:lnTo>
                    <a:pt x="901446" y="628396"/>
                  </a:lnTo>
                  <a:lnTo>
                    <a:pt x="868464" y="592201"/>
                  </a:lnTo>
                  <a:lnTo>
                    <a:pt x="822299" y="638302"/>
                  </a:lnTo>
                  <a:lnTo>
                    <a:pt x="868464" y="684403"/>
                  </a:lnTo>
                  <a:lnTo>
                    <a:pt x="884326" y="695477"/>
                  </a:lnTo>
                  <a:lnTo>
                    <a:pt x="901446" y="699173"/>
                  </a:lnTo>
                  <a:lnTo>
                    <a:pt x="918552" y="695477"/>
                  </a:lnTo>
                  <a:lnTo>
                    <a:pt x="934427" y="684403"/>
                  </a:lnTo>
                  <a:lnTo>
                    <a:pt x="980592" y="638302"/>
                  </a:lnTo>
                  <a:close/>
                </a:path>
                <a:path w="5488305" h="3230880">
                  <a:moveTo>
                    <a:pt x="980592" y="348742"/>
                  </a:moveTo>
                  <a:lnTo>
                    <a:pt x="934427" y="302641"/>
                  </a:lnTo>
                  <a:lnTo>
                    <a:pt x="918552" y="291579"/>
                  </a:lnTo>
                  <a:lnTo>
                    <a:pt x="901446" y="287883"/>
                  </a:lnTo>
                  <a:lnTo>
                    <a:pt x="884326" y="291579"/>
                  </a:lnTo>
                  <a:lnTo>
                    <a:pt x="868464" y="302641"/>
                  </a:lnTo>
                  <a:lnTo>
                    <a:pt x="710184" y="460629"/>
                  </a:lnTo>
                  <a:lnTo>
                    <a:pt x="756348" y="503428"/>
                  </a:lnTo>
                  <a:lnTo>
                    <a:pt x="901446" y="358648"/>
                  </a:lnTo>
                  <a:lnTo>
                    <a:pt x="934427" y="391541"/>
                  </a:lnTo>
                  <a:lnTo>
                    <a:pt x="969899" y="358648"/>
                  </a:lnTo>
                  <a:lnTo>
                    <a:pt x="980592" y="348742"/>
                  </a:lnTo>
                  <a:close/>
                </a:path>
                <a:path w="5488305" h="3230880">
                  <a:moveTo>
                    <a:pt x="1066330" y="164465"/>
                  </a:moveTo>
                  <a:lnTo>
                    <a:pt x="1034986" y="134874"/>
                  </a:lnTo>
                  <a:lnTo>
                    <a:pt x="1003668" y="105283"/>
                  </a:lnTo>
                  <a:lnTo>
                    <a:pt x="977290" y="134874"/>
                  </a:lnTo>
                  <a:lnTo>
                    <a:pt x="822299" y="134874"/>
                  </a:lnTo>
                  <a:lnTo>
                    <a:pt x="795921" y="105283"/>
                  </a:lnTo>
                  <a:lnTo>
                    <a:pt x="736561" y="164465"/>
                  </a:lnTo>
                  <a:lnTo>
                    <a:pt x="795921" y="223774"/>
                  </a:lnTo>
                  <a:lnTo>
                    <a:pt x="822299" y="197358"/>
                  </a:lnTo>
                  <a:lnTo>
                    <a:pt x="868464" y="197358"/>
                  </a:lnTo>
                  <a:lnTo>
                    <a:pt x="868464" y="282956"/>
                  </a:lnTo>
                  <a:lnTo>
                    <a:pt x="883818" y="275475"/>
                  </a:lnTo>
                  <a:lnTo>
                    <a:pt x="899795" y="272643"/>
                  </a:lnTo>
                  <a:lnTo>
                    <a:pt x="915758" y="274142"/>
                  </a:lnTo>
                  <a:lnTo>
                    <a:pt x="931125" y="279654"/>
                  </a:lnTo>
                  <a:lnTo>
                    <a:pt x="931125" y="272643"/>
                  </a:lnTo>
                  <a:lnTo>
                    <a:pt x="931125" y="197358"/>
                  </a:lnTo>
                  <a:lnTo>
                    <a:pt x="977290" y="197358"/>
                  </a:lnTo>
                  <a:lnTo>
                    <a:pt x="1003668" y="223774"/>
                  </a:lnTo>
                  <a:lnTo>
                    <a:pt x="1031570" y="197358"/>
                  </a:lnTo>
                  <a:lnTo>
                    <a:pt x="1066330" y="164465"/>
                  </a:lnTo>
                  <a:close/>
                </a:path>
                <a:path w="5488305" h="3230880">
                  <a:moveTo>
                    <a:pt x="1069619" y="549402"/>
                  </a:moveTo>
                  <a:lnTo>
                    <a:pt x="1060500" y="539623"/>
                  </a:lnTo>
                  <a:lnTo>
                    <a:pt x="1026756" y="503428"/>
                  </a:lnTo>
                  <a:lnTo>
                    <a:pt x="990485" y="539623"/>
                  </a:lnTo>
                  <a:lnTo>
                    <a:pt x="957503" y="503428"/>
                  </a:lnTo>
                  <a:lnTo>
                    <a:pt x="911339" y="549402"/>
                  </a:lnTo>
                  <a:lnTo>
                    <a:pt x="957503" y="595503"/>
                  </a:lnTo>
                  <a:lnTo>
                    <a:pt x="973836" y="604799"/>
                  </a:lnTo>
                  <a:lnTo>
                    <a:pt x="991717" y="607885"/>
                  </a:lnTo>
                  <a:lnTo>
                    <a:pt x="1008976" y="604799"/>
                  </a:lnTo>
                  <a:lnTo>
                    <a:pt x="1023454" y="595503"/>
                  </a:lnTo>
                  <a:lnTo>
                    <a:pt x="1069619" y="549402"/>
                  </a:lnTo>
                  <a:close/>
                </a:path>
                <a:path w="5488305" h="3230880">
                  <a:moveTo>
                    <a:pt x="1092708" y="460629"/>
                  </a:moveTo>
                  <a:lnTo>
                    <a:pt x="1046543" y="414528"/>
                  </a:lnTo>
                  <a:lnTo>
                    <a:pt x="1003668" y="460629"/>
                  </a:lnTo>
                  <a:lnTo>
                    <a:pt x="1046543" y="503428"/>
                  </a:lnTo>
                  <a:lnTo>
                    <a:pt x="1092708" y="460629"/>
                  </a:lnTo>
                  <a:close/>
                </a:path>
                <a:path w="5488305" h="3230880">
                  <a:moveTo>
                    <a:pt x="1092708" y="348742"/>
                  </a:moveTo>
                  <a:lnTo>
                    <a:pt x="1046543" y="302641"/>
                  </a:lnTo>
                  <a:lnTo>
                    <a:pt x="901446" y="447421"/>
                  </a:lnTo>
                  <a:lnTo>
                    <a:pt x="868464" y="414528"/>
                  </a:lnTo>
                  <a:lnTo>
                    <a:pt x="822299" y="460629"/>
                  </a:lnTo>
                  <a:lnTo>
                    <a:pt x="868464" y="506730"/>
                  </a:lnTo>
                  <a:lnTo>
                    <a:pt x="884326" y="515950"/>
                  </a:lnTo>
                  <a:lnTo>
                    <a:pt x="901446" y="519023"/>
                  </a:lnTo>
                  <a:lnTo>
                    <a:pt x="918552" y="515950"/>
                  </a:lnTo>
                  <a:lnTo>
                    <a:pt x="934427" y="506730"/>
                  </a:lnTo>
                  <a:lnTo>
                    <a:pt x="993838" y="447421"/>
                  </a:lnTo>
                  <a:lnTo>
                    <a:pt x="1092708" y="348742"/>
                  </a:lnTo>
                  <a:close/>
                </a:path>
                <a:path w="5488305" h="3230880">
                  <a:moveTo>
                    <a:pt x="5487924" y="2266188"/>
                  </a:moveTo>
                  <a:lnTo>
                    <a:pt x="5228971" y="2040636"/>
                  </a:lnTo>
                  <a:lnTo>
                    <a:pt x="5228971" y="1301496"/>
                  </a:lnTo>
                  <a:lnTo>
                    <a:pt x="0" y="1301496"/>
                  </a:lnTo>
                  <a:lnTo>
                    <a:pt x="0" y="3230880"/>
                  </a:lnTo>
                  <a:lnTo>
                    <a:pt x="5228971" y="3230880"/>
                  </a:lnTo>
                  <a:lnTo>
                    <a:pt x="5228971" y="2491740"/>
                  </a:lnTo>
                  <a:lnTo>
                    <a:pt x="5487924" y="2266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7664" y="1805177"/>
            <a:ext cx="4232275" cy="1726564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 marR="228600">
              <a:lnSpc>
                <a:spcPct val="70000"/>
              </a:lnSpc>
              <a:spcBef>
                <a:spcPts val="1395"/>
              </a:spcBef>
            </a:pPr>
            <a:r>
              <a:rPr sz="3600" b="1" spc="-229" dirty="0">
                <a:solidFill>
                  <a:srgbClr val="FF2204"/>
                </a:solidFill>
                <a:latin typeface="Arial"/>
                <a:cs typeface="Arial"/>
              </a:rPr>
              <a:t>B</a:t>
            </a:r>
            <a:r>
              <a:rPr sz="3600" b="1" spc="-235" dirty="0">
                <a:solidFill>
                  <a:srgbClr val="FF2204"/>
                </a:solidFill>
                <a:latin typeface="Arial"/>
                <a:cs typeface="Arial"/>
              </a:rPr>
              <a:t>achelo</a:t>
            </a:r>
            <a:r>
              <a:rPr sz="3600" b="1" spc="-5" dirty="0">
                <a:solidFill>
                  <a:srgbClr val="FF2204"/>
                </a:solidFill>
                <a:latin typeface="Arial"/>
                <a:cs typeface="Arial"/>
              </a:rPr>
              <a:t>r</a:t>
            </a:r>
            <a:r>
              <a:rPr sz="3600" b="1" spc="-434" dirty="0">
                <a:solidFill>
                  <a:srgbClr val="FF2204"/>
                </a:solidFill>
                <a:latin typeface="Arial"/>
                <a:cs typeface="Arial"/>
              </a:rPr>
              <a:t> </a:t>
            </a:r>
            <a:r>
              <a:rPr sz="3600" b="1" spc="-235" dirty="0">
                <a:solidFill>
                  <a:srgbClr val="FF2204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FF2204"/>
                </a:solidFill>
                <a:latin typeface="Arial"/>
                <a:cs typeface="Arial"/>
              </a:rPr>
              <a:t>f  </a:t>
            </a:r>
            <a:r>
              <a:rPr sz="3600" b="1" spc="-229" dirty="0">
                <a:solidFill>
                  <a:srgbClr val="FF2204"/>
                </a:solidFill>
                <a:latin typeface="Arial"/>
                <a:cs typeface="Arial"/>
              </a:rPr>
              <a:t>A</a:t>
            </a:r>
            <a:r>
              <a:rPr sz="3600" b="1" spc="-235" dirty="0">
                <a:solidFill>
                  <a:srgbClr val="FF2204"/>
                </a:solidFill>
                <a:latin typeface="Arial"/>
                <a:cs typeface="Arial"/>
              </a:rPr>
              <a:t>ccoun</a:t>
            </a:r>
            <a:r>
              <a:rPr sz="3600" b="1" spc="-229" dirty="0">
                <a:solidFill>
                  <a:srgbClr val="FF2204"/>
                </a:solidFill>
                <a:latin typeface="Arial"/>
                <a:cs typeface="Arial"/>
              </a:rPr>
              <a:t>t</a:t>
            </a:r>
            <a:r>
              <a:rPr sz="3600" b="1" spc="-235" dirty="0">
                <a:solidFill>
                  <a:srgbClr val="FF2204"/>
                </a:solidFill>
                <a:latin typeface="Arial"/>
                <a:cs typeface="Arial"/>
              </a:rPr>
              <a:t>in</a:t>
            </a:r>
            <a:r>
              <a:rPr sz="3600" b="1" dirty="0">
                <a:solidFill>
                  <a:srgbClr val="FF2204"/>
                </a:solidFill>
                <a:latin typeface="Arial"/>
                <a:cs typeface="Arial"/>
              </a:rPr>
              <a:t>g</a:t>
            </a:r>
            <a:r>
              <a:rPr sz="3600" b="1" spc="-415" dirty="0">
                <a:solidFill>
                  <a:srgbClr val="FF2204"/>
                </a:solidFill>
                <a:latin typeface="Arial"/>
                <a:cs typeface="Arial"/>
              </a:rPr>
              <a:t> </a:t>
            </a:r>
            <a:r>
              <a:rPr sz="3600" b="1" spc="-229" dirty="0">
                <a:solidFill>
                  <a:srgbClr val="FF2204"/>
                </a:solidFill>
                <a:latin typeface="Arial"/>
                <a:cs typeface="Arial"/>
              </a:rPr>
              <a:t>(BA</a:t>
            </a:r>
            <a:r>
              <a:rPr sz="3600" b="1" spc="-235" dirty="0">
                <a:solidFill>
                  <a:srgbClr val="FF2204"/>
                </a:solidFill>
                <a:latin typeface="Arial"/>
                <a:cs typeface="Arial"/>
              </a:rPr>
              <a:t>cc</a:t>
            </a:r>
            <a:r>
              <a:rPr sz="3600" b="1" dirty="0">
                <a:solidFill>
                  <a:srgbClr val="FF2204"/>
                </a:solidFill>
                <a:latin typeface="Arial"/>
                <a:cs typeface="Arial"/>
              </a:rPr>
              <a:t>)</a:t>
            </a:r>
            <a:r>
              <a:rPr sz="3600" b="1" spc="-445" dirty="0">
                <a:solidFill>
                  <a:srgbClr val="FF2204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2204"/>
                </a:solidFill>
                <a:latin typeface="Arial"/>
                <a:cs typeface="Arial"/>
              </a:rPr>
              <a:t>–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3600" b="1" spc="-229" dirty="0">
                <a:solidFill>
                  <a:srgbClr val="FF2204"/>
                </a:solidFill>
                <a:latin typeface="Arial"/>
                <a:cs typeface="Arial"/>
              </a:rPr>
              <a:t>U</a:t>
            </a:r>
            <a:r>
              <a:rPr sz="3600" b="1" spc="-235" dirty="0">
                <a:solidFill>
                  <a:srgbClr val="FF2204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FF2204"/>
                </a:solidFill>
                <a:latin typeface="Arial"/>
                <a:cs typeface="Arial"/>
              </a:rPr>
              <a:t>S</a:t>
            </a:r>
            <a:r>
              <a:rPr sz="3600" b="1" spc="-450" dirty="0">
                <a:solidFill>
                  <a:srgbClr val="FF2204"/>
                </a:solidFill>
                <a:latin typeface="Arial"/>
                <a:cs typeface="Arial"/>
              </a:rPr>
              <a:t> </a:t>
            </a:r>
            <a:r>
              <a:rPr sz="3600" b="1" spc="-229" dirty="0">
                <a:solidFill>
                  <a:srgbClr val="FF2204"/>
                </a:solidFill>
                <a:latin typeface="Arial"/>
                <a:cs typeface="Arial"/>
              </a:rPr>
              <a:t>B</a:t>
            </a:r>
            <a:r>
              <a:rPr sz="3600" b="1" spc="-235" dirty="0">
                <a:solidFill>
                  <a:srgbClr val="FF2204"/>
                </a:solidFill>
                <a:latin typeface="Arial"/>
                <a:cs typeface="Arial"/>
              </a:rPr>
              <a:t>usines</a:t>
            </a:r>
            <a:r>
              <a:rPr sz="3600" b="1" spc="-5" dirty="0">
                <a:solidFill>
                  <a:srgbClr val="FF2204"/>
                </a:solidFill>
                <a:latin typeface="Arial"/>
                <a:cs typeface="Arial"/>
              </a:rPr>
              <a:t>s</a:t>
            </a:r>
            <a:r>
              <a:rPr sz="3600" b="1" spc="-434" dirty="0">
                <a:solidFill>
                  <a:srgbClr val="FF2204"/>
                </a:solidFill>
                <a:latin typeface="Arial"/>
                <a:cs typeface="Arial"/>
              </a:rPr>
              <a:t> </a:t>
            </a:r>
            <a:r>
              <a:rPr sz="3600" b="1" spc="-235" dirty="0">
                <a:solidFill>
                  <a:srgbClr val="FF2204"/>
                </a:solidFill>
                <a:latin typeface="Arial"/>
                <a:cs typeface="Arial"/>
              </a:rPr>
              <a:t>Schoo</a:t>
            </a:r>
            <a:r>
              <a:rPr sz="3600" b="1" dirty="0">
                <a:solidFill>
                  <a:srgbClr val="FF2204"/>
                </a:solidFill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8365" y="0"/>
            <a:ext cx="4236720" cy="4799330"/>
            <a:chOff x="358365" y="0"/>
            <a:chExt cx="4236720" cy="4799330"/>
          </a:xfrm>
        </p:grpSpPr>
        <p:sp>
          <p:nvSpPr>
            <p:cNvPr id="10" name="object 10"/>
            <p:cNvSpPr/>
            <p:nvPr/>
          </p:nvSpPr>
          <p:spPr>
            <a:xfrm>
              <a:off x="3984581" y="424409"/>
              <a:ext cx="610235" cy="686435"/>
            </a:xfrm>
            <a:custGeom>
              <a:avLst/>
              <a:gdLst/>
              <a:ahLst/>
              <a:cxnLst/>
              <a:rect l="l" t="t" r="r" b="b"/>
              <a:pathLst>
                <a:path w="610235" h="686435">
                  <a:moveTo>
                    <a:pt x="610145" y="123312"/>
                  </a:moveTo>
                  <a:lnTo>
                    <a:pt x="56987" y="123312"/>
                  </a:lnTo>
                  <a:lnTo>
                    <a:pt x="16708" y="140077"/>
                  </a:lnTo>
                  <a:lnTo>
                    <a:pt x="0" y="180480"/>
                  </a:lnTo>
                  <a:lnTo>
                    <a:pt x="1" y="629171"/>
                  </a:lnTo>
                  <a:lnTo>
                    <a:pt x="16711" y="669574"/>
                  </a:lnTo>
                  <a:lnTo>
                    <a:pt x="56987" y="686339"/>
                  </a:lnTo>
                  <a:lnTo>
                    <a:pt x="64572" y="686339"/>
                  </a:lnTo>
                  <a:lnTo>
                    <a:pt x="97493" y="652364"/>
                  </a:lnTo>
                  <a:lnTo>
                    <a:pt x="56987" y="652364"/>
                  </a:lnTo>
                  <a:lnTo>
                    <a:pt x="47999" y="650538"/>
                  </a:lnTo>
                  <a:lnTo>
                    <a:pt x="40651" y="645562"/>
                  </a:lnTo>
                  <a:lnTo>
                    <a:pt x="35693" y="638189"/>
                  </a:lnTo>
                  <a:lnTo>
                    <a:pt x="33874" y="629171"/>
                  </a:lnTo>
                  <a:lnTo>
                    <a:pt x="33874" y="368550"/>
                  </a:lnTo>
                  <a:lnTo>
                    <a:pt x="372509" y="368550"/>
                  </a:lnTo>
                  <a:lnTo>
                    <a:pt x="405438" y="334568"/>
                  </a:lnTo>
                  <a:lnTo>
                    <a:pt x="33874" y="334568"/>
                  </a:lnTo>
                  <a:lnTo>
                    <a:pt x="33874" y="180480"/>
                  </a:lnTo>
                  <a:lnTo>
                    <a:pt x="35694" y="171463"/>
                  </a:lnTo>
                  <a:lnTo>
                    <a:pt x="40654" y="164092"/>
                  </a:lnTo>
                  <a:lnTo>
                    <a:pt x="48002" y="159119"/>
                  </a:lnTo>
                  <a:lnTo>
                    <a:pt x="56987" y="157294"/>
                  </a:lnTo>
                  <a:lnTo>
                    <a:pt x="577216" y="157294"/>
                  </a:lnTo>
                  <a:lnTo>
                    <a:pt x="610145" y="123312"/>
                  </a:lnTo>
                  <a:close/>
                </a:path>
                <a:path w="610235" h="686435">
                  <a:moveTo>
                    <a:pt x="228639" y="368550"/>
                  </a:moveTo>
                  <a:lnTo>
                    <a:pt x="194764" y="368550"/>
                  </a:lnTo>
                  <a:lnTo>
                    <a:pt x="194764" y="426220"/>
                  </a:lnTo>
                  <a:lnTo>
                    <a:pt x="202350" y="433838"/>
                  </a:lnTo>
                  <a:lnTo>
                    <a:pt x="221046" y="433838"/>
                  </a:lnTo>
                  <a:lnTo>
                    <a:pt x="228639" y="426220"/>
                  </a:lnTo>
                  <a:lnTo>
                    <a:pt x="228639" y="368550"/>
                  </a:lnTo>
                  <a:close/>
                </a:path>
                <a:path w="610235" h="686435">
                  <a:moveTo>
                    <a:pt x="221046" y="273449"/>
                  </a:moveTo>
                  <a:lnTo>
                    <a:pt x="202350" y="273449"/>
                  </a:lnTo>
                  <a:lnTo>
                    <a:pt x="194764" y="281060"/>
                  </a:lnTo>
                  <a:lnTo>
                    <a:pt x="194764" y="334568"/>
                  </a:lnTo>
                  <a:lnTo>
                    <a:pt x="228639" y="334568"/>
                  </a:lnTo>
                  <a:lnTo>
                    <a:pt x="228639" y="281060"/>
                  </a:lnTo>
                  <a:lnTo>
                    <a:pt x="221046" y="273449"/>
                  </a:lnTo>
                  <a:close/>
                </a:path>
                <a:path w="610235" h="686435">
                  <a:moveTo>
                    <a:pt x="523155" y="0"/>
                  </a:moveTo>
                  <a:lnTo>
                    <a:pt x="251760" y="0"/>
                  </a:lnTo>
                  <a:lnTo>
                    <a:pt x="211477" y="16787"/>
                  </a:lnTo>
                  <a:lnTo>
                    <a:pt x="194771" y="57203"/>
                  </a:lnTo>
                  <a:lnTo>
                    <a:pt x="194771" y="123312"/>
                  </a:lnTo>
                  <a:lnTo>
                    <a:pt x="580152" y="123312"/>
                  </a:lnTo>
                  <a:lnTo>
                    <a:pt x="228639" y="123305"/>
                  </a:lnTo>
                  <a:lnTo>
                    <a:pt x="228639" y="57203"/>
                  </a:lnTo>
                  <a:lnTo>
                    <a:pt x="230459" y="48168"/>
                  </a:lnTo>
                  <a:lnTo>
                    <a:pt x="235418" y="40787"/>
                  </a:lnTo>
                  <a:lnTo>
                    <a:pt x="242764" y="35808"/>
                  </a:lnTo>
                  <a:lnTo>
                    <a:pt x="251746" y="33982"/>
                  </a:lnTo>
                  <a:lnTo>
                    <a:pt x="574997" y="33982"/>
                  </a:lnTo>
                  <a:lnTo>
                    <a:pt x="563436" y="16787"/>
                  </a:lnTo>
                  <a:lnTo>
                    <a:pt x="545316" y="4507"/>
                  </a:lnTo>
                  <a:lnTo>
                    <a:pt x="523155" y="0"/>
                  </a:lnTo>
                  <a:close/>
                </a:path>
                <a:path w="610235" h="686435">
                  <a:moveTo>
                    <a:pt x="574997" y="33982"/>
                  </a:moveTo>
                  <a:lnTo>
                    <a:pt x="523148" y="33982"/>
                  </a:lnTo>
                  <a:lnTo>
                    <a:pt x="532141" y="35808"/>
                  </a:lnTo>
                  <a:lnTo>
                    <a:pt x="539491" y="40787"/>
                  </a:lnTo>
                  <a:lnTo>
                    <a:pt x="544450" y="48169"/>
                  </a:lnTo>
                  <a:lnTo>
                    <a:pt x="546269" y="57203"/>
                  </a:lnTo>
                  <a:lnTo>
                    <a:pt x="546269" y="123305"/>
                  </a:lnTo>
                  <a:lnTo>
                    <a:pt x="580152" y="123305"/>
                  </a:lnTo>
                  <a:lnTo>
                    <a:pt x="580152" y="57203"/>
                  </a:lnTo>
                  <a:lnTo>
                    <a:pt x="575664" y="34974"/>
                  </a:lnTo>
                  <a:lnTo>
                    <a:pt x="574997" y="33982"/>
                  </a:lnTo>
                  <a:close/>
                </a:path>
              </a:pathLst>
            </a:custGeom>
            <a:solidFill>
              <a:srgbClr val="D5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365" y="3983851"/>
              <a:ext cx="821552" cy="8150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93163" y="0"/>
              <a:ext cx="1853564" cy="1714500"/>
            </a:xfrm>
            <a:custGeom>
              <a:avLst/>
              <a:gdLst/>
              <a:ahLst/>
              <a:cxnLst/>
              <a:rect l="l" t="t" r="r" b="b"/>
              <a:pathLst>
                <a:path w="1853564" h="1714500">
                  <a:moveTo>
                    <a:pt x="0" y="1714500"/>
                  </a:moveTo>
                  <a:lnTo>
                    <a:pt x="1853184" y="1714500"/>
                  </a:lnTo>
                  <a:lnTo>
                    <a:pt x="185318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solidFill>
              <a:srgbClr val="0A3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574" y="2069083"/>
            <a:ext cx="2988945" cy="10617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535"/>
              </a:spcBef>
            </a:pPr>
            <a:r>
              <a:rPr sz="4000" b="1" spc="-5" dirty="0">
                <a:solidFill>
                  <a:srgbClr val="0E4AEB"/>
                </a:solidFill>
                <a:latin typeface="Arial"/>
                <a:cs typeface="Arial"/>
              </a:rPr>
              <a:t>Employer </a:t>
            </a:r>
            <a:r>
              <a:rPr sz="4000" b="1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E4AEB"/>
                </a:solidFill>
                <a:latin typeface="Arial"/>
                <a:cs typeface="Arial"/>
              </a:rPr>
              <a:t>involvement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29000" y="1537716"/>
            <a:ext cx="5372100" cy="2417445"/>
            <a:chOff x="3429000" y="1537716"/>
            <a:chExt cx="5372100" cy="2417445"/>
          </a:xfrm>
        </p:grpSpPr>
        <p:sp>
          <p:nvSpPr>
            <p:cNvPr id="4" name="object 4"/>
            <p:cNvSpPr/>
            <p:nvPr/>
          </p:nvSpPr>
          <p:spPr>
            <a:xfrm>
              <a:off x="3429000" y="1537716"/>
              <a:ext cx="5372100" cy="2402205"/>
            </a:xfrm>
            <a:custGeom>
              <a:avLst/>
              <a:gdLst/>
              <a:ahLst/>
              <a:cxnLst/>
              <a:rect l="l" t="t" r="r" b="b"/>
              <a:pathLst>
                <a:path w="5372100" h="2402204">
                  <a:moveTo>
                    <a:pt x="5372100" y="0"/>
                  </a:moveTo>
                  <a:lnTo>
                    <a:pt x="0" y="0"/>
                  </a:lnTo>
                  <a:lnTo>
                    <a:pt x="0" y="2401824"/>
                  </a:lnTo>
                  <a:lnTo>
                    <a:pt x="5372100" y="2401824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C6C6C6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9000" y="3909060"/>
              <a:ext cx="5372100" cy="45720"/>
            </a:xfrm>
            <a:custGeom>
              <a:avLst/>
              <a:gdLst/>
              <a:ahLst/>
              <a:cxnLst/>
              <a:rect l="l" t="t" r="r" b="b"/>
              <a:pathLst>
                <a:path w="5372100" h="45720">
                  <a:moveTo>
                    <a:pt x="537210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372100" y="45719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0E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29000" y="2034667"/>
            <a:ext cx="537210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172720">
              <a:lnSpc>
                <a:spcPct val="100000"/>
              </a:lnSpc>
              <a:spcBef>
                <a:spcPts val="100"/>
              </a:spcBef>
              <a:buClr>
                <a:srgbClr val="0E4AEB"/>
              </a:buClr>
              <a:buChar char="•"/>
              <a:tabLst>
                <a:tab pos="358140" algn="l"/>
              </a:tabLst>
            </a:pPr>
            <a:r>
              <a:rPr sz="1400" spc="-5" dirty="0">
                <a:latin typeface="Arial MT"/>
                <a:cs typeface="Arial MT"/>
              </a:rPr>
              <a:t>Visits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workplaces</a:t>
            </a:r>
            <a:endParaRPr sz="1400">
              <a:latin typeface="Arial MT"/>
              <a:cs typeface="Arial MT"/>
            </a:endParaRPr>
          </a:p>
          <a:p>
            <a:pPr marL="358140" indent="-172720">
              <a:lnSpc>
                <a:spcPct val="100000"/>
              </a:lnSpc>
              <a:spcBef>
                <a:spcPts val="5"/>
              </a:spcBef>
              <a:buClr>
                <a:srgbClr val="0E4AEB"/>
              </a:buClr>
              <a:buChar char="•"/>
              <a:tabLst>
                <a:tab pos="358140" algn="l"/>
              </a:tabLst>
            </a:pPr>
            <a:r>
              <a:rPr sz="1400" dirty="0">
                <a:latin typeface="Arial MT"/>
                <a:cs typeface="Arial MT"/>
              </a:rPr>
              <a:t>Function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nights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senior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managers</a:t>
            </a:r>
            <a:endParaRPr sz="1400">
              <a:latin typeface="Arial MT"/>
              <a:cs typeface="Arial MT"/>
            </a:endParaRPr>
          </a:p>
          <a:p>
            <a:pPr marL="358140" indent="-172720">
              <a:lnSpc>
                <a:spcPct val="100000"/>
              </a:lnSpc>
              <a:buClr>
                <a:srgbClr val="0E4AEB"/>
              </a:buClr>
              <a:buChar char="•"/>
              <a:tabLst>
                <a:tab pos="358140" algn="l"/>
              </a:tabLst>
            </a:pPr>
            <a:r>
              <a:rPr sz="1400" dirty="0">
                <a:latin typeface="Arial MT"/>
                <a:cs typeface="Arial MT"/>
              </a:rPr>
              <a:t>Guest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lectures</a:t>
            </a:r>
            <a:endParaRPr sz="1400">
              <a:latin typeface="Arial MT"/>
              <a:cs typeface="Arial MT"/>
            </a:endParaRPr>
          </a:p>
          <a:p>
            <a:pPr marL="358140" indent="-172720">
              <a:lnSpc>
                <a:spcPct val="100000"/>
              </a:lnSpc>
              <a:buClr>
                <a:srgbClr val="0E4AEB"/>
              </a:buClr>
              <a:buChar char="•"/>
              <a:tabLst>
                <a:tab pos="358140" algn="l"/>
              </a:tabLst>
            </a:pPr>
            <a:r>
              <a:rPr sz="1400" dirty="0">
                <a:latin typeface="Arial MT"/>
                <a:cs typeface="Arial MT"/>
              </a:rPr>
              <a:t>Recruitment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presentations</a:t>
            </a:r>
            <a:endParaRPr sz="1400">
              <a:latin typeface="Arial MT"/>
              <a:cs typeface="Arial MT"/>
            </a:endParaRPr>
          </a:p>
          <a:p>
            <a:pPr marL="358140" indent="-172720">
              <a:lnSpc>
                <a:spcPct val="100000"/>
              </a:lnSpc>
              <a:buClr>
                <a:srgbClr val="0E4AEB"/>
              </a:buClr>
              <a:buChar char="•"/>
              <a:tabLst>
                <a:tab pos="358140" algn="l"/>
              </a:tabLst>
            </a:pPr>
            <a:r>
              <a:rPr sz="1400" spc="-5" dirty="0">
                <a:latin typeface="Arial MT"/>
                <a:cs typeface="Arial MT"/>
              </a:rPr>
              <a:t>Representatives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oversee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course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policy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direction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6823" y="0"/>
            <a:ext cx="27940" cy="317500"/>
          </a:xfrm>
          <a:custGeom>
            <a:avLst/>
            <a:gdLst/>
            <a:ahLst/>
            <a:cxnLst/>
            <a:rect l="l" t="t" r="r" b="b"/>
            <a:pathLst>
              <a:path w="27940" h="317500">
                <a:moveTo>
                  <a:pt x="0" y="316991"/>
                </a:moveTo>
                <a:lnTo>
                  <a:pt x="27432" y="316991"/>
                </a:lnTo>
                <a:lnTo>
                  <a:pt x="27432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944" y="0"/>
            <a:ext cx="3175" cy="317500"/>
          </a:xfrm>
          <a:custGeom>
            <a:avLst/>
            <a:gdLst/>
            <a:ahLst/>
            <a:cxnLst/>
            <a:rect l="l" t="t" r="r" b="b"/>
            <a:pathLst>
              <a:path w="3175" h="317500">
                <a:moveTo>
                  <a:pt x="0" y="316991"/>
                </a:moveTo>
                <a:lnTo>
                  <a:pt x="3048" y="316991"/>
                </a:lnTo>
                <a:lnTo>
                  <a:pt x="3048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9367" y="0"/>
            <a:ext cx="15240" cy="317500"/>
          </a:xfrm>
          <a:custGeom>
            <a:avLst/>
            <a:gdLst/>
            <a:ahLst/>
            <a:cxnLst/>
            <a:rect l="l" t="t" r="r" b="b"/>
            <a:pathLst>
              <a:path w="15240" h="317500">
                <a:moveTo>
                  <a:pt x="0" y="316991"/>
                </a:moveTo>
                <a:lnTo>
                  <a:pt x="15240" y="316991"/>
                </a:lnTo>
                <a:lnTo>
                  <a:pt x="15240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3855" y="0"/>
            <a:ext cx="3175" cy="317500"/>
          </a:xfrm>
          <a:custGeom>
            <a:avLst/>
            <a:gdLst/>
            <a:ahLst/>
            <a:cxnLst/>
            <a:rect l="l" t="t" r="r" b="b"/>
            <a:pathLst>
              <a:path w="3175" h="317500">
                <a:moveTo>
                  <a:pt x="0" y="316991"/>
                </a:moveTo>
                <a:lnTo>
                  <a:pt x="3047" y="316991"/>
                </a:lnTo>
                <a:lnTo>
                  <a:pt x="304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2260" y="0"/>
            <a:ext cx="26034" cy="317500"/>
          </a:xfrm>
          <a:custGeom>
            <a:avLst/>
            <a:gdLst/>
            <a:ahLst/>
            <a:cxnLst/>
            <a:rect l="l" t="t" r="r" b="b"/>
            <a:pathLst>
              <a:path w="26035" h="317500">
                <a:moveTo>
                  <a:pt x="0" y="316991"/>
                </a:moveTo>
                <a:lnTo>
                  <a:pt x="25907" y="316991"/>
                </a:lnTo>
                <a:lnTo>
                  <a:pt x="2590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0823" y="0"/>
            <a:ext cx="3175" cy="317500"/>
          </a:xfrm>
          <a:custGeom>
            <a:avLst/>
            <a:gdLst/>
            <a:ahLst/>
            <a:cxnLst/>
            <a:rect l="l" t="t" r="r" b="b"/>
            <a:pathLst>
              <a:path w="3175" h="317500">
                <a:moveTo>
                  <a:pt x="0" y="316991"/>
                </a:moveTo>
                <a:lnTo>
                  <a:pt x="3048" y="316991"/>
                </a:lnTo>
                <a:lnTo>
                  <a:pt x="3048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0820" y="0"/>
            <a:ext cx="3175" cy="317500"/>
          </a:xfrm>
          <a:custGeom>
            <a:avLst/>
            <a:gdLst/>
            <a:ahLst/>
            <a:cxnLst/>
            <a:rect l="l" t="t" r="r" b="b"/>
            <a:pathLst>
              <a:path w="3175" h="317500">
                <a:moveTo>
                  <a:pt x="0" y="316991"/>
                </a:moveTo>
                <a:lnTo>
                  <a:pt x="3048" y="316991"/>
                </a:lnTo>
                <a:lnTo>
                  <a:pt x="3048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5079" y="3939540"/>
            <a:ext cx="53340" cy="1203960"/>
          </a:xfrm>
          <a:custGeom>
            <a:avLst/>
            <a:gdLst/>
            <a:ahLst/>
            <a:cxnLst/>
            <a:rect l="l" t="t" r="r" b="b"/>
            <a:pathLst>
              <a:path w="53339" h="1203960">
                <a:moveTo>
                  <a:pt x="53339" y="0"/>
                </a:moveTo>
                <a:lnTo>
                  <a:pt x="0" y="0"/>
                </a:lnTo>
                <a:lnTo>
                  <a:pt x="0" y="1203958"/>
                </a:lnTo>
                <a:lnTo>
                  <a:pt x="53339" y="1203958"/>
                </a:lnTo>
                <a:lnTo>
                  <a:pt x="53339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1032" y="3939540"/>
            <a:ext cx="40005" cy="1203960"/>
          </a:xfrm>
          <a:custGeom>
            <a:avLst/>
            <a:gdLst/>
            <a:ahLst/>
            <a:cxnLst/>
            <a:rect l="l" t="t" r="r" b="b"/>
            <a:pathLst>
              <a:path w="40005" h="1203960">
                <a:moveTo>
                  <a:pt x="39624" y="0"/>
                </a:moveTo>
                <a:lnTo>
                  <a:pt x="0" y="0"/>
                </a:lnTo>
                <a:lnTo>
                  <a:pt x="0" y="1203958"/>
                </a:lnTo>
                <a:lnTo>
                  <a:pt x="39624" y="1203958"/>
                </a:lnTo>
                <a:lnTo>
                  <a:pt x="39624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0300" y="3939540"/>
            <a:ext cx="66040" cy="1203960"/>
          </a:xfrm>
          <a:custGeom>
            <a:avLst/>
            <a:gdLst/>
            <a:ahLst/>
            <a:cxnLst/>
            <a:rect l="l" t="t" r="r" b="b"/>
            <a:pathLst>
              <a:path w="66039" h="1203960">
                <a:moveTo>
                  <a:pt x="65531" y="0"/>
                </a:moveTo>
                <a:lnTo>
                  <a:pt x="0" y="0"/>
                </a:lnTo>
                <a:lnTo>
                  <a:pt x="0" y="1203958"/>
                </a:lnTo>
                <a:lnTo>
                  <a:pt x="65531" y="1203958"/>
                </a:lnTo>
                <a:lnTo>
                  <a:pt x="6553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2844" y="3939539"/>
            <a:ext cx="79375" cy="1203960"/>
          </a:xfrm>
          <a:custGeom>
            <a:avLst/>
            <a:gdLst/>
            <a:ahLst/>
            <a:cxnLst/>
            <a:rect l="l" t="t" r="r" b="b"/>
            <a:pathLst>
              <a:path w="79375" h="1203960">
                <a:moveTo>
                  <a:pt x="3048" y="0"/>
                </a:moveTo>
                <a:lnTo>
                  <a:pt x="0" y="0"/>
                </a:lnTo>
                <a:lnTo>
                  <a:pt x="0" y="1203960"/>
                </a:lnTo>
                <a:lnTo>
                  <a:pt x="3048" y="1203960"/>
                </a:lnTo>
                <a:lnTo>
                  <a:pt x="3048" y="0"/>
                </a:lnTo>
                <a:close/>
              </a:path>
              <a:path w="79375" h="1203960">
                <a:moveTo>
                  <a:pt x="79248" y="0"/>
                </a:moveTo>
                <a:lnTo>
                  <a:pt x="39624" y="0"/>
                </a:lnTo>
                <a:lnTo>
                  <a:pt x="39624" y="1203960"/>
                </a:lnTo>
                <a:lnTo>
                  <a:pt x="79248" y="1203960"/>
                </a:lnTo>
                <a:lnTo>
                  <a:pt x="79248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131" y="318515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>
                <a:moveTo>
                  <a:pt x="12192" y="0"/>
                </a:moveTo>
                <a:lnTo>
                  <a:pt x="0" y="0"/>
                </a:lnTo>
                <a:lnTo>
                  <a:pt x="0" y="1219200"/>
                </a:lnTo>
                <a:lnTo>
                  <a:pt x="12192" y="1219200"/>
                </a:lnTo>
                <a:lnTo>
                  <a:pt x="12192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408" y="318515"/>
            <a:ext cx="1905" cy="1219200"/>
          </a:xfrm>
          <a:custGeom>
            <a:avLst/>
            <a:gdLst/>
            <a:ahLst/>
            <a:cxnLst/>
            <a:rect l="l" t="t" r="r" b="b"/>
            <a:pathLst>
              <a:path w="1904" h="1219200">
                <a:moveTo>
                  <a:pt x="1523" y="0"/>
                </a:moveTo>
                <a:lnTo>
                  <a:pt x="0" y="0"/>
                </a:lnTo>
                <a:lnTo>
                  <a:pt x="0" y="1219200"/>
                </a:lnTo>
                <a:lnTo>
                  <a:pt x="1523" y="1219200"/>
                </a:lnTo>
                <a:lnTo>
                  <a:pt x="1523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6675" y="318515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>
                <a:moveTo>
                  <a:pt x="12191" y="0"/>
                </a:moveTo>
                <a:lnTo>
                  <a:pt x="0" y="0"/>
                </a:lnTo>
                <a:lnTo>
                  <a:pt x="0" y="1219200"/>
                </a:lnTo>
                <a:lnTo>
                  <a:pt x="12191" y="1219200"/>
                </a:lnTo>
                <a:lnTo>
                  <a:pt x="1219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9200" y="318515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>
                <a:moveTo>
                  <a:pt x="12191" y="0"/>
                </a:moveTo>
                <a:lnTo>
                  <a:pt x="0" y="0"/>
                </a:lnTo>
                <a:lnTo>
                  <a:pt x="0" y="1219200"/>
                </a:lnTo>
                <a:lnTo>
                  <a:pt x="12191" y="1219200"/>
                </a:lnTo>
                <a:lnTo>
                  <a:pt x="1219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9220" y="0"/>
            <a:ext cx="20320" cy="1537970"/>
          </a:xfrm>
          <a:custGeom>
            <a:avLst/>
            <a:gdLst/>
            <a:ahLst/>
            <a:cxnLst/>
            <a:rect l="l" t="t" r="r" b="b"/>
            <a:pathLst>
              <a:path w="20319" h="1537970">
                <a:moveTo>
                  <a:pt x="13703" y="318516"/>
                </a:moveTo>
                <a:lnTo>
                  <a:pt x="0" y="318516"/>
                </a:lnTo>
                <a:lnTo>
                  <a:pt x="0" y="1537716"/>
                </a:lnTo>
                <a:lnTo>
                  <a:pt x="13703" y="1537716"/>
                </a:lnTo>
                <a:lnTo>
                  <a:pt x="13703" y="318516"/>
                </a:lnTo>
                <a:close/>
              </a:path>
              <a:path w="20319" h="1537970">
                <a:moveTo>
                  <a:pt x="19812" y="0"/>
                </a:moveTo>
                <a:lnTo>
                  <a:pt x="4572" y="0"/>
                </a:lnTo>
                <a:lnTo>
                  <a:pt x="4572" y="316992"/>
                </a:lnTo>
                <a:lnTo>
                  <a:pt x="19812" y="316992"/>
                </a:lnTo>
                <a:lnTo>
                  <a:pt x="19812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45920" y="318515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>
                <a:moveTo>
                  <a:pt x="12192" y="0"/>
                </a:moveTo>
                <a:lnTo>
                  <a:pt x="0" y="0"/>
                </a:lnTo>
                <a:lnTo>
                  <a:pt x="0" y="1219200"/>
                </a:lnTo>
                <a:lnTo>
                  <a:pt x="12192" y="1219200"/>
                </a:lnTo>
                <a:lnTo>
                  <a:pt x="12192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2139" y="318515"/>
            <a:ext cx="79375" cy="1219200"/>
          </a:xfrm>
          <a:custGeom>
            <a:avLst/>
            <a:gdLst/>
            <a:ahLst/>
            <a:cxnLst/>
            <a:rect l="l" t="t" r="r" b="b"/>
            <a:pathLst>
              <a:path w="79375" h="1219200">
                <a:moveTo>
                  <a:pt x="79248" y="0"/>
                </a:moveTo>
                <a:lnTo>
                  <a:pt x="0" y="0"/>
                </a:lnTo>
                <a:lnTo>
                  <a:pt x="0" y="1219200"/>
                </a:lnTo>
                <a:lnTo>
                  <a:pt x="79248" y="1219200"/>
                </a:lnTo>
                <a:lnTo>
                  <a:pt x="79248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8464" y="318515"/>
            <a:ext cx="26034" cy="1219200"/>
          </a:xfrm>
          <a:custGeom>
            <a:avLst/>
            <a:gdLst/>
            <a:ahLst/>
            <a:cxnLst/>
            <a:rect l="l" t="t" r="r" b="b"/>
            <a:pathLst>
              <a:path w="26035" h="1219200">
                <a:moveTo>
                  <a:pt x="25907" y="0"/>
                </a:moveTo>
                <a:lnTo>
                  <a:pt x="0" y="0"/>
                </a:lnTo>
                <a:lnTo>
                  <a:pt x="0" y="1219200"/>
                </a:lnTo>
                <a:lnTo>
                  <a:pt x="25907" y="1219200"/>
                </a:lnTo>
                <a:lnTo>
                  <a:pt x="25907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88107" y="318515"/>
            <a:ext cx="157480" cy="1219200"/>
          </a:xfrm>
          <a:custGeom>
            <a:avLst/>
            <a:gdLst/>
            <a:ahLst/>
            <a:cxnLst/>
            <a:rect l="l" t="t" r="r" b="b"/>
            <a:pathLst>
              <a:path w="157480" h="1219200">
                <a:moveTo>
                  <a:pt x="156971" y="0"/>
                </a:moveTo>
                <a:lnTo>
                  <a:pt x="0" y="0"/>
                </a:lnTo>
                <a:lnTo>
                  <a:pt x="0" y="1219200"/>
                </a:lnTo>
                <a:lnTo>
                  <a:pt x="156971" y="1219200"/>
                </a:lnTo>
                <a:lnTo>
                  <a:pt x="15697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8752" y="0"/>
            <a:ext cx="59690" cy="1537970"/>
          </a:xfrm>
          <a:custGeom>
            <a:avLst/>
            <a:gdLst/>
            <a:ahLst/>
            <a:cxnLst/>
            <a:rect l="l" t="t" r="r" b="b"/>
            <a:pathLst>
              <a:path w="59689" h="1537970">
                <a:moveTo>
                  <a:pt x="56388" y="318516"/>
                </a:moveTo>
                <a:lnTo>
                  <a:pt x="53340" y="318516"/>
                </a:lnTo>
                <a:lnTo>
                  <a:pt x="41148" y="318516"/>
                </a:lnTo>
                <a:lnTo>
                  <a:pt x="0" y="318516"/>
                </a:lnTo>
                <a:lnTo>
                  <a:pt x="0" y="1537716"/>
                </a:lnTo>
                <a:lnTo>
                  <a:pt x="41148" y="1537716"/>
                </a:lnTo>
                <a:lnTo>
                  <a:pt x="53340" y="1537716"/>
                </a:lnTo>
                <a:lnTo>
                  <a:pt x="56388" y="1537716"/>
                </a:lnTo>
                <a:lnTo>
                  <a:pt x="56388" y="318516"/>
                </a:lnTo>
                <a:close/>
              </a:path>
              <a:path w="59689" h="1537970">
                <a:moveTo>
                  <a:pt x="59436" y="0"/>
                </a:moveTo>
                <a:lnTo>
                  <a:pt x="47244" y="0"/>
                </a:lnTo>
                <a:lnTo>
                  <a:pt x="47244" y="316992"/>
                </a:lnTo>
                <a:lnTo>
                  <a:pt x="59436" y="316992"/>
                </a:lnTo>
                <a:lnTo>
                  <a:pt x="59436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6844" y="3931919"/>
            <a:ext cx="12700" cy="1211580"/>
          </a:xfrm>
          <a:custGeom>
            <a:avLst/>
            <a:gdLst/>
            <a:ahLst/>
            <a:cxnLst/>
            <a:rect l="l" t="t" r="r" b="b"/>
            <a:pathLst>
              <a:path w="12700" h="1211579">
                <a:moveTo>
                  <a:pt x="12192" y="0"/>
                </a:moveTo>
                <a:lnTo>
                  <a:pt x="0" y="0"/>
                </a:lnTo>
                <a:lnTo>
                  <a:pt x="0" y="1211579"/>
                </a:lnTo>
                <a:lnTo>
                  <a:pt x="12192" y="1211579"/>
                </a:lnTo>
                <a:lnTo>
                  <a:pt x="12192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6863" y="3931919"/>
            <a:ext cx="12700" cy="1211580"/>
          </a:xfrm>
          <a:custGeom>
            <a:avLst/>
            <a:gdLst/>
            <a:ahLst/>
            <a:cxnLst/>
            <a:rect l="l" t="t" r="r" b="b"/>
            <a:pathLst>
              <a:path w="12700" h="1211579">
                <a:moveTo>
                  <a:pt x="12191" y="0"/>
                </a:moveTo>
                <a:lnTo>
                  <a:pt x="0" y="0"/>
                </a:lnTo>
                <a:lnTo>
                  <a:pt x="0" y="1211579"/>
                </a:lnTo>
                <a:lnTo>
                  <a:pt x="12191" y="1211579"/>
                </a:lnTo>
                <a:lnTo>
                  <a:pt x="1219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2039" y="3931919"/>
            <a:ext cx="12700" cy="1211580"/>
          </a:xfrm>
          <a:custGeom>
            <a:avLst/>
            <a:gdLst/>
            <a:ahLst/>
            <a:cxnLst/>
            <a:rect l="l" t="t" r="r" b="b"/>
            <a:pathLst>
              <a:path w="12700" h="1211579">
                <a:moveTo>
                  <a:pt x="12191" y="0"/>
                </a:moveTo>
                <a:lnTo>
                  <a:pt x="0" y="0"/>
                </a:lnTo>
                <a:lnTo>
                  <a:pt x="0" y="1211579"/>
                </a:lnTo>
                <a:lnTo>
                  <a:pt x="12191" y="1211579"/>
                </a:lnTo>
                <a:lnTo>
                  <a:pt x="1219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9783" y="3931919"/>
            <a:ext cx="79375" cy="1211580"/>
          </a:xfrm>
          <a:custGeom>
            <a:avLst/>
            <a:gdLst/>
            <a:ahLst/>
            <a:cxnLst/>
            <a:rect l="l" t="t" r="r" b="b"/>
            <a:pathLst>
              <a:path w="79375" h="1211579">
                <a:moveTo>
                  <a:pt x="79247" y="0"/>
                </a:moveTo>
                <a:lnTo>
                  <a:pt x="0" y="0"/>
                </a:lnTo>
                <a:lnTo>
                  <a:pt x="0" y="1211579"/>
                </a:lnTo>
                <a:lnTo>
                  <a:pt x="79247" y="1211579"/>
                </a:lnTo>
                <a:lnTo>
                  <a:pt x="79247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26107" y="3931919"/>
            <a:ext cx="24765" cy="1211580"/>
          </a:xfrm>
          <a:custGeom>
            <a:avLst/>
            <a:gdLst/>
            <a:ahLst/>
            <a:cxnLst/>
            <a:rect l="l" t="t" r="r" b="b"/>
            <a:pathLst>
              <a:path w="24764" h="1211579">
                <a:moveTo>
                  <a:pt x="24383" y="0"/>
                </a:moveTo>
                <a:lnTo>
                  <a:pt x="0" y="0"/>
                </a:lnTo>
                <a:lnTo>
                  <a:pt x="0" y="1211579"/>
                </a:lnTo>
                <a:lnTo>
                  <a:pt x="24383" y="1211579"/>
                </a:lnTo>
                <a:lnTo>
                  <a:pt x="24383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4227" y="3931919"/>
            <a:ext cx="158750" cy="1211580"/>
          </a:xfrm>
          <a:custGeom>
            <a:avLst/>
            <a:gdLst/>
            <a:ahLst/>
            <a:cxnLst/>
            <a:rect l="l" t="t" r="r" b="b"/>
            <a:pathLst>
              <a:path w="158750" h="1211579">
                <a:moveTo>
                  <a:pt x="158495" y="0"/>
                </a:moveTo>
                <a:lnTo>
                  <a:pt x="0" y="0"/>
                </a:lnTo>
                <a:lnTo>
                  <a:pt x="0" y="1211579"/>
                </a:lnTo>
                <a:lnTo>
                  <a:pt x="158495" y="1211579"/>
                </a:lnTo>
                <a:lnTo>
                  <a:pt x="158495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9000" y="1537716"/>
            <a:ext cx="5372100" cy="45720"/>
          </a:xfrm>
          <a:custGeom>
            <a:avLst/>
            <a:gdLst/>
            <a:ahLst/>
            <a:cxnLst/>
            <a:rect l="l" t="t" r="r" b="b"/>
            <a:pathLst>
              <a:path w="5372100" h="45719">
                <a:moveTo>
                  <a:pt x="5372100" y="0"/>
                </a:moveTo>
                <a:lnTo>
                  <a:pt x="0" y="0"/>
                </a:lnTo>
                <a:lnTo>
                  <a:pt x="0" y="45720"/>
                </a:lnTo>
                <a:lnTo>
                  <a:pt x="5372100" y="45720"/>
                </a:lnTo>
                <a:lnTo>
                  <a:pt x="5372100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30311" y="3994403"/>
            <a:ext cx="749935" cy="809625"/>
            <a:chOff x="7830311" y="3994403"/>
            <a:chExt cx="749935" cy="809625"/>
          </a:xfrm>
        </p:grpSpPr>
        <p:sp>
          <p:nvSpPr>
            <p:cNvPr id="4" name="object 4"/>
            <p:cNvSpPr/>
            <p:nvPr/>
          </p:nvSpPr>
          <p:spPr>
            <a:xfrm>
              <a:off x="7830311" y="3994403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374904" y="0"/>
                  </a:moveTo>
                  <a:lnTo>
                    <a:pt x="327885" y="2921"/>
                  </a:lnTo>
                  <a:lnTo>
                    <a:pt x="282607" y="11450"/>
                  </a:lnTo>
                  <a:lnTo>
                    <a:pt x="239421" y="25236"/>
                  </a:lnTo>
                  <a:lnTo>
                    <a:pt x="198679" y="43926"/>
                  </a:lnTo>
                  <a:lnTo>
                    <a:pt x="160732" y="67171"/>
                  </a:lnTo>
                  <a:lnTo>
                    <a:pt x="125932" y="94619"/>
                  </a:lnTo>
                  <a:lnTo>
                    <a:pt x="94632" y="125917"/>
                  </a:lnTo>
                  <a:lnTo>
                    <a:pt x="67182" y="160715"/>
                  </a:lnTo>
                  <a:lnTo>
                    <a:pt x="43934" y="198662"/>
                  </a:lnTo>
                  <a:lnTo>
                    <a:pt x="25240" y="239405"/>
                  </a:lnTo>
                  <a:lnTo>
                    <a:pt x="11452" y="282594"/>
                  </a:lnTo>
                  <a:lnTo>
                    <a:pt x="2921" y="327877"/>
                  </a:lnTo>
                  <a:lnTo>
                    <a:pt x="0" y="374904"/>
                  </a:lnTo>
                  <a:lnTo>
                    <a:pt x="2921" y="421930"/>
                  </a:lnTo>
                  <a:lnTo>
                    <a:pt x="11452" y="467213"/>
                  </a:lnTo>
                  <a:lnTo>
                    <a:pt x="25240" y="510402"/>
                  </a:lnTo>
                  <a:lnTo>
                    <a:pt x="43934" y="551145"/>
                  </a:lnTo>
                  <a:lnTo>
                    <a:pt x="67182" y="589092"/>
                  </a:lnTo>
                  <a:lnTo>
                    <a:pt x="94632" y="623890"/>
                  </a:lnTo>
                  <a:lnTo>
                    <a:pt x="125932" y="655188"/>
                  </a:lnTo>
                  <a:lnTo>
                    <a:pt x="160732" y="682636"/>
                  </a:lnTo>
                  <a:lnTo>
                    <a:pt x="198679" y="705881"/>
                  </a:lnTo>
                  <a:lnTo>
                    <a:pt x="239421" y="724571"/>
                  </a:lnTo>
                  <a:lnTo>
                    <a:pt x="282607" y="738357"/>
                  </a:lnTo>
                  <a:lnTo>
                    <a:pt x="327885" y="746886"/>
                  </a:lnTo>
                  <a:lnTo>
                    <a:pt x="374904" y="749808"/>
                  </a:lnTo>
                  <a:lnTo>
                    <a:pt x="421922" y="746886"/>
                  </a:lnTo>
                  <a:lnTo>
                    <a:pt x="467200" y="738357"/>
                  </a:lnTo>
                  <a:lnTo>
                    <a:pt x="510386" y="724571"/>
                  </a:lnTo>
                  <a:lnTo>
                    <a:pt x="551128" y="705881"/>
                  </a:lnTo>
                  <a:lnTo>
                    <a:pt x="589075" y="682636"/>
                  </a:lnTo>
                  <a:lnTo>
                    <a:pt x="623875" y="655188"/>
                  </a:lnTo>
                  <a:lnTo>
                    <a:pt x="655175" y="623890"/>
                  </a:lnTo>
                  <a:lnTo>
                    <a:pt x="682625" y="589092"/>
                  </a:lnTo>
                  <a:lnTo>
                    <a:pt x="705873" y="551145"/>
                  </a:lnTo>
                  <a:lnTo>
                    <a:pt x="724567" y="510402"/>
                  </a:lnTo>
                  <a:lnTo>
                    <a:pt x="738355" y="467213"/>
                  </a:lnTo>
                  <a:lnTo>
                    <a:pt x="746886" y="421930"/>
                  </a:lnTo>
                  <a:lnTo>
                    <a:pt x="749808" y="374904"/>
                  </a:lnTo>
                  <a:lnTo>
                    <a:pt x="746886" y="327877"/>
                  </a:lnTo>
                  <a:lnTo>
                    <a:pt x="738355" y="282594"/>
                  </a:lnTo>
                  <a:lnTo>
                    <a:pt x="724567" y="239405"/>
                  </a:lnTo>
                  <a:lnTo>
                    <a:pt x="705873" y="198662"/>
                  </a:lnTo>
                  <a:lnTo>
                    <a:pt x="682625" y="160715"/>
                  </a:lnTo>
                  <a:lnTo>
                    <a:pt x="655175" y="125917"/>
                  </a:lnTo>
                  <a:lnTo>
                    <a:pt x="623875" y="94619"/>
                  </a:lnTo>
                  <a:lnTo>
                    <a:pt x="589075" y="67171"/>
                  </a:lnTo>
                  <a:lnTo>
                    <a:pt x="551128" y="43926"/>
                  </a:lnTo>
                  <a:lnTo>
                    <a:pt x="510386" y="25236"/>
                  </a:lnTo>
                  <a:lnTo>
                    <a:pt x="467200" y="11450"/>
                  </a:lnTo>
                  <a:lnTo>
                    <a:pt x="421922" y="292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0455" y="4547615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0"/>
                  </a:moveTo>
                  <a:lnTo>
                    <a:pt x="78170" y="10060"/>
                  </a:lnTo>
                  <a:lnTo>
                    <a:pt x="37480" y="37495"/>
                  </a:lnTo>
                  <a:lnTo>
                    <a:pt x="10054" y="78186"/>
                  </a:lnTo>
                  <a:lnTo>
                    <a:pt x="0" y="128016"/>
                  </a:lnTo>
                  <a:lnTo>
                    <a:pt x="10054" y="177845"/>
                  </a:lnTo>
                  <a:lnTo>
                    <a:pt x="37480" y="218536"/>
                  </a:lnTo>
                  <a:lnTo>
                    <a:pt x="78170" y="245971"/>
                  </a:lnTo>
                  <a:lnTo>
                    <a:pt x="128016" y="256032"/>
                  </a:lnTo>
                  <a:lnTo>
                    <a:pt x="177861" y="245971"/>
                  </a:lnTo>
                  <a:lnTo>
                    <a:pt x="218551" y="218536"/>
                  </a:lnTo>
                  <a:lnTo>
                    <a:pt x="245977" y="177845"/>
                  </a:lnTo>
                  <a:lnTo>
                    <a:pt x="256032" y="128016"/>
                  </a:lnTo>
                  <a:lnTo>
                    <a:pt x="245977" y="78186"/>
                  </a:lnTo>
                  <a:lnTo>
                    <a:pt x="218551" y="37495"/>
                  </a:lnTo>
                  <a:lnTo>
                    <a:pt x="177861" y="10060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E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04772" y="4236720"/>
            <a:ext cx="688975" cy="688975"/>
          </a:xfrm>
          <a:custGeom>
            <a:avLst/>
            <a:gdLst/>
            <a:ahLst/>
            <a:cxnLst/>
            <a:rect l="l" t="t" r="r" b="b"/>
            <a:pathLst>
              <a:path w="688975" h="688975">
                <a:moveTo>
                  <a:pt x="344423" y="0"/>
                </a:moveTo>
                <a:lnTo>
                  <a:pt x="297682" y="3144"/>
                </a:lnTo>
                <a:lnTo>
                  <a:pt x="252853" y="12303"/>
                </a:lnTo>
                <a:lnTo>
                  <a:pt x="210347" y="27066"/>
                </a:lnTo>
                <a:lnTo>
                  <a:pt x="170575" y="47023"/>
                </a:lnTo>
                <a:lnTo>
                  <a:pt x="133945" y="71764"/>
                </a:lnTo>
                <a:lnTo>
                  <a:pt x="100869" y="100879"/>
                </a:lnTo>
                <a:lnTo>
                  <a:pt x="71757" y="133956"/>
                </a:lnTo>
                <a:lnTo>
                  <a:pt x="47018" y="170586"/>
                </a:lnTo>
                <a:lnTo>
                  <a:pt x="27062" y="210358"/>
                </a:lnTo>
                <a:lnTo>
                  <a:pt x="12301" y="252862"/>
                </a:lnTo>
                <a:lnTo>
                  <a:pt x="3143" y="297687"/>
                </a:lnTo>
                <a:lnTo>
                  <a:pt x="0" y="344423"/>
                </a:lnTo>
                <a:lnTo>
                  <a:pt x="3143" y="391160"/>
                </a:lnTo>
                <a:lnTo>
                  <a:pt x="12301" y="435985"/>
                </a:lnTo>
                <a:lnTo>
                  <a:pt x="27062" y="478489"/>
                </a:lnTo>
                <a:lnTo>
                  <a:pt x="47018" y="518261"/>
                </a:lnTo>
                <a:lnTo>
                  <a:pt x="71757" y="554891"/>
                </a:lnTo>
                <a:lnTo>
                  <a:pt x="100869" y="587968"/>
                </a:lnTo>
                <a:lnTo>
                  <a:pt x="133945" y="617083"/>
                </a:lnTo>
                <a:lnTo>
                  <a:pt x="170575" y="641824"/>
                </a:lnTo>
                <a:lnTo>
                  <a:pt x="210347" y="661781"/>
                </a:lnTo>
                <a:lnTo>
                  <a:pt x="252853" y="676544"/>
                </a:lnTo>
                <a:lnTo>
                  <a:pt x="297682" y="685703"/>
                </a:lnTo>
                <a:lnTo>
                  <a:pt x="344423" y="688847"/>
                </a:lnTo>
                <a:lnTo>
                  <a:pt x="391165" y="685703"/>
                </a:lnTo>
                <a:lnTo>
                  <a:pt x="435994" y="676544"/>
                </a:lnTo>
                <a:lnTo>
                  <a:pt x="478500" y="661781"/>
                </a:lnTo>
                <a:lnTo>
                  <a:pt x="518272" y="641824"/>
                </a:lnTo>
                <a:lnTo>
                  <a:pt x="554902" y="617083"/>
                </a:lnTo>
                <a:lnTo>
                  <a:pt x="587978" y="587968"/>
                </a:lnTo>
                <a:lnTo>
                  <a:pt x="617090" y="554891"/>
                </a:lnTo>
                <a:lnTo>
                  <a:pt x="641829" y="518261"/>
                </a:lnTo>
                <a:lnTo>
                  <a:pt x="661785" y="478489"/>
                </a:lnTo>
                <a:lnTo>
                  <a:pt x="676546" y="435985"/>
                </a:lnTo>
                <a:lnTo>
                  <a:pt x="685704" y="391160"/>
                </a:lnTo>
                <a:lnTo>
                  <a:pt x="688847" y="344423"/>
                </a:lnTo>
                <a:lnTo>
                  <a:pt x="685704" y="297687"/>
                </a:lnTo>
                <a:lnTo>
                  <a:pt x="676546" y="252862"/>
                </a:lnTo>
                <a:lnTo>
                  <a:pt x="661785" y="210358"/>
                </a:lnTo>
                <a:lnTo>
                  <a:pt x="641829" y="170586"/>
                </a:lnTo>
                <a:lnTo>
                  <a:pt x="617090" y="133956"/>
                </a:lnTo>
                <a:lnTo>
                  <a:pt x="587978" y="100879"/>
                </a:lnTo>
                <a:lnTo>
                  <a:pt x="554902" y="71764"/>
                </a:lnTo>
                <a:lnTo>
                  <a:pt x="518272" y="47023"/>
                </a:lnTo>
                <a:lnTo>
                  <a:pt x="478500" y="27066"/>
                </a:lnTo>
                <a:lnTo>
                  <a:pt x="435994" y="12303"/>
                </a:lnTo>
                <a:lnTo>
                  <a:pt x="391165" y="3144"/>
                </a:lnTo>
                <a:lnTo>
                  <a:pt x="344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59" y="472440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196596" y="0"/>
                </a:moveTo>
                <a:lnTo>
                  <a:pt x="151519" y="5191"/>
                </a:lnTo>
                <a:lnTo>
                  <a:pt x="110140" y="19980"/>
                </a:lnTo>
                <a:lnTo>
                  <a:pt x="73637" y="43187"/>
                </a:lnTo>
                <a:lnTo>
                  <a:pt x="43191" y="73631"/>
                </a:lnTo>
                <a:lnTo>
                  <a:pt x="19983" y="110134"/>
                </a:lnTo>
                <a:lnTo>
                  <a:pt x="5192" y="151515"/>
                </a:lnTo>
                <a:lnTo>
                  <a:pt x="0" y="196596"/>
                </a:lnTo>
                <a:lnTo>
                  <a:pt x="5192" y="241676"/>
                </a:lnTo>
                <a:lnTo>
                  <a:pt x="19983" y="283057"/>
                </a:lnTo>
                <a:lnTo>
                  <a:pt x="43191" y="319560"/>
                </a:lnTo>
                <a:lnTo>
                  <a:pt x="73637" y="350004"/>
                </a:lnTo>
                <a:lnTo>
                  <a:pt x="110140" y="373211"/>
                </a:lnTo>
                <a:lnTo>
                  <a:pt x="151519" y="388000"/>
                </a:lnTo>
                <a:lnTo>
                  <a:pt x="196596" y="393192"/>
                </a:lnTo>
                <a:lnTo>
                  <a:pt x="241672" y="388000"/>
                </a:lnTo>
                <a:lnTo>
                  <a:pt x="283051" y="373211"/>
                </a:lnTo>
                <a:lnTo>
                  <a:pt x="319554" y="350004"/>
                </a:lnTo>
                <a:lnTo>
                  <a:pt x="350000" y="319560"/>
                </a:lnTo>
                <a:lnTo>
                  <a:pt x="373208" y="283057"/>
                </a:lnTo>
                <a:lnTo>
                  <a:pt x="387999" y="241676"/>
                </a:lnTo>
                <a:lnTo>
                  <a:pt x="393192" y="196596"/>
                </a:lnTo>
                <a:lnTo>
                  <a:pt x="387999" y="151515"/>
                </a:lnTo>
                <a:lnTo>
                  <a:pt x="373208" y="110134"/>
                </a:lnTo>
                <a:lnTo>
                  <a:pt x="350000" y="73631"/>
                </a:lnTo>
                <a:lnTo>
                  <a:pt x="319554" y="43187"/>
                </a:lnTo>
                <a:lnTo>
                  <a:pt x="283051" y="19980"/>
                </a:lnTo>
                <a:lnTo>
                  <a:pt x="241672" y="5191"/>
                </a:lnTo>
                <a:lnTo>
                  <a:pt x="196596" y="0"/>
                </a:lnTo>
                <a:close/>
              </a:path>
            </a:pathLst>
          </a:custGeom>
          <a:solidFill>
            <a:srgbClr val="FF2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327" y="437387"/>
            <a:ext cx="210311" cy="2103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388363" y="4351020"/>
            <a:ext cx="393700" cy="394970"/>
          </a:xfrm>
          <a:custGeom>
            <a:avLst/>
            <a:gdLst/>
            <a:ahLst/>
            <a:cxnLst/>
            <a:rect l="l" t="t" r="r" b="b"/>
            <a:pathLst>
              <a:path w="393700" h="394970">
                <a:moveTo>
                  <a:pt x="196596" y="0"/>
                </a:moveTo>
                <a:lnTo>
                  <a:pt x="151515" y="5212"/>
                </a:lnTo>
                <a:lnTo>
                  <a:pt x="110134" y="20058"/>
                </a:lnTo>
                <a:lnTo>
                  <a:pt x="73631" y="43355"/>
                </a:lnTo>
                <a:lnTo>
                  <a:pt x="43187" y="73917"/>
                </a:lnTo>
                <a:lnTo>
                  <a:pt x="19980" y="110562"/>
                </a:lnTo>
                <a:lnTo>
                  <a:pt x="5191" y="152103"/>
                </a:lnTo>
                <a:lnTo>
                  <a:pt x="0" y="197357"/>
                </a:lnTo>
                <a:lnTo>
                  <a:pt x="5191" y="242608"/>
                </a:lnTo>
                <a:lnTo>
                  <a:pt x="19980" y="284148"/>
                </a:lnTo>
                <a:lnTo>
                  <a:pt x="43187" y="320792"/>
                </a:lnTo>
                <a:lnTo>
                  <a:pt x="73631" y="351356"/>
                </a:lnTo>
                <a:lnTo>
                  <a:pt x="110134" y="374655"/>
                </a:lnTo>
                <a:lnTo>
                  <a:pt x="151515" y="389503"/>
                </a:lnTo>
                <a:lnTo>
                  <a:pt x="196596" y="394715"/>
                </a:lnTo>
                <a:lnTo>
                  <a:pt x="241676" y="389503"/>
                </a:lnTo>
                <a:lnTo>
                  <a:pt x="283057" y="374655"/>
                </a:lnTo>
                <a:lnTo>
                  <a:pt x="319560" y="351356"/>
                </a:lnTo>
                <a:lnTo>
                  <a:pt x="350004" y="320792"/>
                </a:lnTo>
                <a:lnTo>
                  <a:pt x="373211" y="284148"/>
                </a:lnTo>
                <a:lnTo>
                  <a:pt x="388000" y="242608"/>
                </a:lnTo>
                <a:lnTo>
                  <a:pt x="393192" y="197357"/>
                </a:lnTo>
                <a:lnTo>
                  <a:pt x="388000" y="152103"/>
                </a:lnTo>
                <a:lnTo>
                  <a:pt x="373211" y="110562"/>
                </a:lnTo>
                <a:lnTo>
                  <a:pt x="350004" y="73917"/>
                </a:lnTo>
                <a:lnTo>
                  <a:pt x="319560" y="43355"/>
                </a:lnTo>
                <a:lnTo>
                  <a:pt x="283057" y="20058"/>
                </a:lnTo>
                <a:lnTo>
                  <a:pt x="241676" y="5212"/>
                </a:lnTo>
                <a:lnTo>
                  <a:pt x="196596" y="0"/>
                </a:lnTo>
                <a:close/>
              </a:path>
            </a:pathLst>
          </a:custGeom>
          <a:solidFill>
            <a:srgbClr val="FF2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244" y="542544"/>
            <a:ext cx="210312" cy="21031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4483608"/>
            <a:ext cx="601980" cy="660400"/>
          </a:xfrm>
          <a:custGeom>
            <a:avLst/>
            <a:gdLst/>
            <a:ahLst/>
            <a:cxnLst/>
            <a:rect l="l" t="t" r="r" b="b"/>
            <a:pathLst>
              <a:path w="601980" h="660400">
                <a:moveTo>
                  <a:pt x="0" y="0"/>
                </a:moveTo>
                <a:lnTo>
                  <a:pt x="598907" y="659890"/>
                </a:lnTo>
                <a:lnTo>
                  <a:pt x="600168" y="649023"/>
                </a:lnTo>
                <a:lnTo>
                  <a:pt x="601980" y="601979"/>
                </a:lnTo>
                <a:lnTo>
                  <a:pt x="600168" y="554936"/>
                </a:lnTo>
                <a:lnTo>
                  <a:pt x="594824" y="508882"/>
                </a:lnTo>
                <a:lnTo>
                  <a:pt x="586081" y="463952"/>
                </a:lnTo>
                <a:lnTo>
                  <a:pt x="574072" y="420280"/>
                </a:lnTo>
                <a:lnTo>
                  <a:pt x="558931" y="378000"/>
                </a:lnTo>
                <a:lnTo>
                  <a:pt x="540793" y="337246"/>
                </a:lnTo>
                <a:lnTo>
                  <a:pt x="519791" y="298150"/>
                </a:lnTo>
                <a:lnTo>
                  <a:pt x="496059" y="260848"/>
                </a:lnTo>
                <a:lnTo>
                  <a:pt x="469730" y="225473"/>
                </a:lnTo>
                <a:lnTo>
                  <a:pt x="440939" y="192159"/>
                </a:lnTo>
                <a:lnTo>
                  <a:pt x="409820" y="161040"/>
                </a:lnTo>
                <a:lnTo>
                  <a:pt x="376506" y="132249"/>
                </a:lnTo>
                <a:lnTo>
                  <a:pt x="341131" y="105920"/>
                </a:lnTo>
                <a:lnTo>
                  <a:pt x="303829" y="82188"/>
                </a:lnTo>
                <a:lnTo>
                  <a:pt x="264733" y="61186"/>
                </a:lnTo>
                <a:lnTo>
                  <a:pt x="223979" y="43048"/>
                </a:lnTo>
                <a:lnTo>
                  <a:pt x="181699" y="27907"/>
                </a:lnTo>
                <a:lnTo>
                  <a:pt x="138027" y="15898"/>
                </a:lnTo>
                <a:lnTo>
                  <a:pt x="93097" y="7155"/>
                </a:lnTo>
                <a:lnTo>
                  <a:pt x="47043" y="1811"/>
                </a:lnTo>
                <a:lnTo>
                  <a:pt x="0" y="0"/>
                </a:lnTo>
                <a:close/>
              </a:path>
            </a:pathLst>
          </a:custGeom>
          <a:solidFill>
            <a:srgbClr val="FF2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994403" y="3994403"/>
            <a:ext cx="741045" cy="768350"/>
            <a:chOff x="3994403" y="3994403"/>
            <a:chExt cx="741045" cy="768350"/>
          </a:xfrm>
        </p:grpSpPr>
        <p:sp>
          <p:nvSpPr>
            <p:cNvPr id="13" name="object 13"/>
            <p:cNvSpPr/>
            <p:nvPr/>
          </p:nvSpPr>
          <p:spPr>
            <a:xfrm>
              <a:off x="3994403" y="4023359"/>
              <a:ext cx="741045" cy="739140"/>
            </a:xfrm>
            <a:custGeom>
              <a:avLst/>
              <a:gdLst/>
              <a:ahLst/>
              <a:cxnLst/>
              <a:rect l="l" t="t" r="r" b="b"/>
              <a:pathLst>
                <a:path w="741045" h="739139">
                  <a:moveTo>
                    <a:pt x="370332" y="0"/>
                  </a:moveTo>
                  <a:lnTo>
                    <a:pt x="323889" y="2879"/>
                  </a:lnTo>
                  <a:lnTo>
                    <a:pt x="279166" y="11286"/>
                  </a:lnTo>
                  <a:lnTo>
                    <a:pt x="236507" y="24875"/>
                  </a:lnTo>
                  <a:lnTo>
                    <a:pt x="196263" y="43299"/>
                  </a:lnTo>
                  <a:lnTo>
                    <a:pt x="158779" y="66212"/>
                  </a:lnTo>
                  <a:lnTo>
                    <a:pt x="124403" y="93268"/>
                  </a:lnTo>
                  <a:lnTo>
                    <a:pt x="93483" y="124121"/>
                  </a:lnTo>
                  <a:lnTo>
                    <a:pt x="66367" y="158423"/>
                  </a:lnTo>
                  <a:lnTo>
                    <a:pt x="43401" y="195830"/>
                  </a:lnTo>
                  <a:lnTo>
                    <a:pt x="24934" y="235994"/>
                  </a:lnTo>
                  <a:lnTo>
                    <a:pt x="11313" y="278570"/>
                  </a:lnTo>
                  <a:lnTo>
                    <a:pt x="2886" y="323210"/>
                  </a:lnTo>
                  <a:lnTo>
                    <a:pt x="0" y="369569"/>
                  </a:lnTo>
                  <a:lnTo>
                    <a:pt x="2886" y="415926"/>
                  </a:lnTo>
                  <a:lnTo>
                    <a:pt x="11313" y="460565"/>
                  </a:lnTo>
                  <a:lnTo>
                    <a:pt x="24934" y="503140"/>
                  </a:lnTo>
                  <a:lnTo>
                    <a:pt x="43401" y="543303"/>
                  </a:lnTo>
                  <a:lnTo>
                    <a:pt x="66367" y="580710"/>
                  </a:lnTo>
                  <a:lnTo>
                    <a:pt x="93483" y="615013"/>
                  </a:lnTo>
                  <a:lnTo>
                    <a:pt x="124403" y="645866"/>
                  </a:lnTo>
                  <a:lnTo>
                    <a:pt x="158779" y="672923"/>
                  </a:lnTo>
                  <a:lnTo>
                    <a:pt x="196263" y="695837"/>
                  </a:lnTo>
                  <a:lnTo>
                    <a:pt x="236507" y="714262"/>
                  </a:lnTo>
                  <a:lnTo>
                    <a:pt x="279166" y="727852"/>
                  </a:lnTo>
                  <a:lnTo>
                    <a:pt x="323889" y="736260"/>
                  </a:lnTo>
                  <a:lnTo>
                    <a:pt x="370332" y="739139"/>
                  </a:lnTo>
                  <a:lnTo>
                    <a:pt x="416774" y="736260"/>
                  </a:lnTo>
                  <a:lnTo>
                    <a:pt x="461497" y="727852"/>
                  </a:lnTo>
                  <a:lnTo>
                    <a:pt x="504156" y="714262"/>
                  </a:lnTo>
                  <a:lnTo>
                    <a:pt x="544400" y="695837"/>
                  </a:lnTo>
                  <a:lnTo>
                    <a:pt x="581884" y="672923"/>
                  </a:lnTo>
                  <a:lnTo>
                    <a:pt x="616260" y="645866"/>
                  </a:lnTo>
                  <a:lnTo>
                    <a:pt x="647180" y="615013"/>
                  </a:lnTo>
                  <a:lnTo>
                    <a:pt x="674296" y="580710"/>
                  </a:lnTo>
                  <a:lnTo>
                    <a:pt x="697262" y="543303"/>
                  </a:lnTo>
                  <a:lnTo>
                    <a:pt x="715729" y="503140"/>
                  </a:lnTo>
                  <a:lnTo>
                    <a:pt x="729350" y="460565"/>
                  </a:lnTo>
                  <a:lnTo>
                    <a:pt x="737777" y="415926"/>
                  </a:lnTo>
                  <a:lnTo>
                    <a:pt x="740663" y="369569"/>
                  </a:lnTo>
                  <a:lnTo>
                    <a:pt x="737777" y="323210"/>
                  </a:lnTo>
                  <a:lnTo>
                    <a:pt x="729350" y="278570"/>
                  </a:lnTo>
                  <a:lnTo>
                    <a:pt x="715729" y="235994"/>
                  </a:lnTo>
                  <a:lnTo>
                    <a:pt x="697262" y="195830"/>
                  </a:lnTo>
                  <a:lnTo>
                    <a:pt x="674296" y="158423"/>
                  </a:lnTo>
                  <a:lnTo>
                    <a:pt x="647180" y="124121"/>
                  </a:lnTo>
                  <a:lnTo>
                    <a:pt x="616260" y="93268"/>
                  </a:lnTo>
                  <a:lnTo>
                    <a:pt x="581884" y="66212"/>
                  </a:lnTo>
                  <a:lnTo>
                    <a:pt x="544400" y="43299"/>
                  </a:lnTo>
                  <a:lnTo>
                    <a:pt x="504156" y="24875"/>
                  </a:lnTo>
                  <a:lnTo>
                    <a:pt x="461497" y="11286"/>
                  </a:lnTo>
                  <a:lnTo>
                    <a:pt x="416774" y="2879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9035" y="399440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128015" y="0"/>
                  </a:moveTo>
                  <a:lnTo>
                    <a:pt x="78170" y="10060"/>
                  </a:lnTo>
                  <a:lnTo>
                    <a:pt x="37480" y="37495"/>
                  </a:lnTo>
                  <a:lnTo>
                    <a:pt x="10054" y="78186"/>
                  </a:lnTo>
                  <a:lnTo>
                    <a:pt x="0" y="128016"/>
                  </a:lnTo>
                  <a:lnTo>
                    <a:pt x="10054" y="177845"/>
                  </a:lnTo>
                  <a:lnTo>
                    <a:pt x="37480" y="218536"/>
                  </a:lnTo>
                  <a:lnTo>
                    <a:pt x="78170" y="245971"/>
                  </a:lnTo>
                  <a:lnTo>
                    <a:pt x="128015" y="256032"/>
                  </a:lnTo>
                  <a:lnTo>
                    <a:pt x="177861" y="245971"/>
                  </a:lnTo>
                  <a:lnTo>
                    <a:pt x="218551" y="218536"/>
                  </a:lnTo>
                  <a:lnTo>
                    <a:pt x="245977" y="177845"/>
                  </a:lnTo>
                  <a:lnTo>
                    <a:pt x="256031" y="128016"/>
                  </a:lnTo>
                  <a:lnTo>
                    <a:pt x="245977" y="78186"/>
                  </a:lnTo>
                  <a:lnTo>
                    <a:pt x="218551" y="37495"/>
                  </a:lnTo>
                  <a:lnTo>
                    <a:pt x="177861" y="10060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0E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9636" y="855090"/>
            <a:ext cx="3343275" cy="1424940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2039"/>
              </a:spcBef>
            </a:pPr>
            <a:r>
              <a:rPr sz="5400" b="1" spc="-5" dirty="0">
                <a:latin typeface="Arial"/>
                <a:cs typeface="Arial"/>
              </a:rPr>
              <a:t>Career </a:t>
            </a:r>
            <a:r>
              <a:rPr sz="5400" b="1" dirty="0">
                <a:latin typeface="Arial"/>
                <a:cs typeface="Arial"/>
              </a:rPr>
              <a:t> Prospects</a:t>
            </a:r>
            <a:endParaRPr sz="5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636" y="2513787"/>
            <a:ext cx="346138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400" spc="-5" dirty="0">
                <a:latin typeface="Arial MT"/>
                <a:cs typeface="Arial MT"/>
              </a:rPr>
              <a:t>Employers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sponsor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recruit</a:t>
            </a:r>
            <a:endParaRPr sz="14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top-calibre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graduates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dirty="0">
                <a:latin typeface="Arial MT"/>
                <a:cs typeface="Arial MT"/>
              </a:rPr>
              <a:t>Job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offers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made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start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third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year</a:t>
            </a:r>
            <a:endParaRPr sz="1400">
              <a:latin typeface="Arial MT"/>
              <a:cs typeface="Arial MT"/>
            </a:endParaRPr>
          </a:p>
          <a:p>
            <a:pPr marL="184785" marR="1066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year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full-time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work strengthens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your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career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prospects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dirty="0">
                <a:latin typeface="Arial MT"/>
                <a:cs typeface="Arial MT"/>
              </a:rPr>
              <a:t>95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%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historic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employment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rate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783336"/>
            <a:ext cx="3523488" cy="34533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4523" y="1741932"/>
            <a:ext cx="3235960" cy="3401695"/>
          </a:xfrm>
          <a:custGeom>
            <a:avLst/>
            <a:gdLst/>
            <a:ahLst/>
            <a:cxnLst/>
            <a:rect l="l" t="t" r="r" b="b"/>
            <a:pathLst>
              <a:path w="3235959" h="3401695">
                <a:moveTo>
                  <a:pt x="2297937" y="0"/>
                </a:moveTo>
                <a:lnTo>
                  <a:pt x="0" y="1183385"/>
                </a:lnTo>
                <a:lnTo>
                  <a:pt x="710438" y="3381938"/>
                </a:lnTo>
                <a:lnTo>
                  <a:pt x="734155" y="3401566"/>
                </a:lnTo>
                <a:lnTo>
                  <a:pt x="3235452" y="3401566"/>
                </a:lnTo>
                <a:lnTo>
                  <a:pt x="3235452" y="776223"/>
                </a:lnTo>
                <a:lnTo>
                  <a:pt x="2297937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2475"/>
            <a:ext cx="3205480" cy="3621404"/>
          </a:xfrm>
          <a:custGeom>
            <a:avLst/>
            <a:gdLst/>
            <a:ahLst/>
            <a:cxnLst/>
            <a:rect l="l" t="t" r="r" b="b"/>
            <a:pathLst>
              <a:path w="3205480" h="3621404">
                <a:moveTo>
                  <a:pt x="808507" y="0"/>
                </a:moveTo>
                <a:lnTo>
                  <a:pt x="0" y="735310"/>
                </a:lnTo>
                <a:lnTo>
                  <a:pt x="0" y="3081142"/>
                </a:lnTo>
                <a:lnTo>
                  <a:pt x="70039" y="3176651"/>
                </a:lnTo>
                <a:lnTo>
                  <a:pt x="588251" y="3621022"/>
                </a:lnTo>
                <a:lnTo>
                  <a:pt x="2090704" y="3621022"/>
                </a:lnTo>
                <a:lnTo>
                  <a:pt x="3204972" y="2607805"/>
                </a:lnTo>
                <a:lnTo>
                  <a:pt x="2098802" y="1105916"/>
                </a:lnTo>
                <a:lnTo>
                  <a:pt x="808507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1512" y="0"/>
            <a:ext cx="6952615" cy="5143500"/>
          </a:xfrm>
          <a:custGeom>
            <a:avLst/>
            <a:gdLst/>
            <a:ahLst/>
            <a:cxnLst/>
            <a:rect l="l" t="t" r="r" b="b"/>
            <a:pathLst>
              <a:path w="6952615" h="5143500">
                <a:moveTo>
                  <a:pt x="6952475" y="0"/>
                </a:moveTo>
                <a:lnTo>
                  <a:pt x="4055922" y="0"/>
                </a:lnTo>
                <a:lnTo>
                  <a:pt x="4013225" y="0"/>
                </a:lnTo>
                <a:lnTo>
                  <a:pt x="1188415" y="0"/>
                </a:lnTo>
                <a:lnTo>
                  <a:pt x="0" y="1089533"/>
                </a:lnTo>
                <a:lnTo>
                  <a:pt x="1004697" y="3574008"/>
                </a:lnTo>
                <a:lnTo>
                  <a:pt x="388594" y="5143500"/>
                </a:lnTo>
                <a:lnTo>
                  <a:pt x="4367377" y="5143500"/>
                </a:lnTo>
                <a:lnTo>
                  <a:pt x="4613148" y="4517860"/>
                </a:lnTo>
                <a:lnTo>
                  <a:pt x="3560318" y="3549269"/>
                </a:lnTo>
                <a:lnTo>
                  <a:pt x="2899130" y="3378898"/>
                </a:lnTo>
                <a:lnTo>
                  <a:pt x="3674110" y="3175762"/>
                </a:lnTo>
                <a:lnTo>
                  <a:pt x="4516132" y="2403271"/>
                </a:lnTo>
                <a:lnTo>
                  <a:pt x="5422265" y="2710726"/>
                </a:lnTo>
                <a:lnTo>
                  <a:pt x="4901692" y="3737483"/>
                </a:lnTo>
                <a:lnTo>
                  <a:pt x="4615078" y="5143500"/>
                </a:lnTo>
                <a:lnTo>
                  <a:pt x="6952475" y="5143500"/>
                </a:lnTo>
                <a:lnTo>
                  <a:pt x="6952475" y="2569464"/>
                </a:lnTo>
                <a:lnTo>
                  <a:pt x="6587769" y="2569464"/>
                </a:lnTo>
                <a:lnTo>
                  <a:pt x="6952475" y="1903310"/>
                </a:lnTo>
                <a:lnTo>
                  <a:pt x="6952475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57115" y="810768"/>
            <a:ext cx="4364990" cy="1536700"/>
          </a:xfrm>
          <a:prstGeom prst="rect">
            <a:avLst/>
          </a:prstGeom>
          <a:solidFill>
            <a:srgbClr val="313131"/>
          </a:solidFill>
        </p:spPr>
        <p:txBody>
          <a:bodyPr vert="horz" wrap="square" lIns="0" tIns="393065" rIns="0" bIns="0" rtlCol="0">
            <a:spAutoFit/>
          </a:bodyPr>
          <a:lstStyle/>
          <a:p>
            <a:pPr marL="254635" marR="1052195">
              <a:lnSpc>
                <a:spcPct val="70000"/>
              </a:lnSpc>
              <a:spcBef>
                <a:spcPts val="3095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Friendships</a:t>
            </a:r>
            <a:r>
              <a:rPr sz="3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3600" b="1" spc="-9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Fraternity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82795" cy="444888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05629" y="2709113"/>
            <a:ext cx="4218305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55"/>
              </a:lnSpc>
              <a:spcBef>
                <a:spcPts val="100"/>
              </a:spcBef>
              <a:buClr>
                <a:srgbClr val="E7E6E6"/>
              </a:buClr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lost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big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crowd</a:t>
            </a:r>
            <a:r>
              <a:rPr sz="1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university</a:t>
            </a:r>
            <a:endParaRPr sz="1800">
              <a:latin typeface="Arial MT"/>
              <a:cs typeface="Arial MT"/>
            </a:endParaRPr>
          </a:p>
          <a:p>
            <a:pPr marL="184785" indent="-172720">
              <a:lnSpc>
                <a:spcPts val="1945"/>
              </a:lnSpc>
              <a:buClr>
                <a:srgbClr val="E7E6E6"/>
              </a:buClr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Study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and socialise together</a:t>
            </a:r>
            <a:endParaRPr sz="1800">
              <a:latin typeface="Arial MT"/>
              <a:cs typeface="Arial MT"/>
            </a:endParaRPr>
          </a:p>
          <a:p>
            <a:pPr marL="184785" indent="-172720">
              <a:lnSpc>
                <a:spcPts val="1945"/>
              </a:lnSpc>
              <a:buClr>
                <a:srgbClr val="E7E6E6"/>
              </a:buClr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Start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every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year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 camp</a:t>
            </a:r>
            <a:endParaRPr sz="1800">
              <a:latin typeface="Arial MT"/>
              <a:cs typeface="Arial MT"/>
            </a:endParaRPr>
          </a:p>
          <a:p>
            <a:pPr marL="184785" marR="5080" indent="-172720">
              <a:lnSpc>
                <a:spcPts val="1939"/>
              </a:lnSpc>
              <a:spcBef>
                <a:spcPts val="140"/>
              </a:spcBef>
              <a:buClr>
                <a:srgbClr val="E7E6E6"/>
              </a:buClr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Close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group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approx.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students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with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similar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attributes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&amp;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interests</a:t>
            </a:r>
            <a:endParaRPr sz="1800">
              <a:latin typeface="Arial MT"/>
              <a:cs typeface="Arial MT"/>
            </a:endParaRPr>
          </a:p>
          <a:p>
            <a:pPr marL="184785" indent="-172720">
              <a:lnSpc>
                <a:spcPts val="1920"/>
              </a:lnSpc>
              <a:buClr>
                <a:srgbClr val="E7E6E6"/>
              </a:buClr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Fast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track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periods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4128" y="0"/>
            <a:ext cx="207645" cy="1905"/>
          </a:xfrm>
          <a:custGeom>
            <a:avLst/>
            <a:gdLst/>
            <a:ahLst/>
            <a:cxnLst/>
            <a:rect l="l" t="t" r="r" b="b"/>
            <a:pathLst>
              <a:path w="207645" h="1905">
                <a:moveTo>
                  <a:pt x="0" y="1524"/>
                </a:moveTo>
                <a:lnTo>
                  <a:pt x="207263" y="1524"/>
                </a:lnTo>
                <a:lnTo>
                  <a:pt x="207263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34128" y="143255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39"/>
                </a:lnTo>
                <a:lnTo>
                  <a:pt x="207263" y="15239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4128" y="330708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39"/>
                </a:lnTo>
                <a:lnTo>
                  <a:pt x="207263" y="15239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4128" y="518159"/>
            <a:ext cx="207645" cy="17145"/>
          </a:xfrm>
          <a:custGeom>
            <a:avLst/>
            <a:gdLst/>
            <a:ahLst/>
            <a:cxnLst/>
            <a:rect l="l" t="t" r="r" b="b"/>
            <a:pathLst>
              <a:path w="207645" h="17145">
                <a:moveTo>
                  <a:pt x="207263" y="0"/>
                </a:moveTo>
                <a:lnTo>
                  <a:pt x="0" y="0"/>
                </a:lnTo>
                <a:lnTo>
                  <a:pt x="0" y="16763"/>
                </a:lnTo>
                <a:lnTo>
                  <a:pt x="207263" y="16763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4128" y="1426463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40">
                <a:moveTo>
                  <a:pt x="207263" y="0"/>
                </a:moveTo>
                <a:lnTo>
                  <a:pt x="0" y="0"/>
                </a:lnTo>
                <a:lnTo>
                  <a:pt x="0" y="15239"/>
                </a:lnTo>
                <a:lnTo>
                  <a:pt x="207263" y="15239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4128" y="1019568"/>
            <a:ext cx="207645" cy="125095"/>
          </a:xfrm>
          <a:custGeom>
            <a:avLst/>
            <a:gdLst/>
            <a:ahLst/>
            <a:cxnLst/>
            <a:rect l="l" t="t" r="r" b="b"/>
            <a:pathLst>
              <a:path w="207645" h="125094">
                <a:moveTo>
                  <a:pt x="207264" y="62471"/>
                </a:moveTo>
                <a:lnTo>
                  <a:pt x="0" y="62471"/>
                </a:lnTo>
                <a:lnTo>
                  <a:pt x="0" y="124955"/>
                </a:lnTo>
                <a:lnTo>
                  <a:pt x="207264" y="124955"/>
                </a:lnTo>
                <a:lnTo>
                  <a:pt x="207264" y="62471"/>
                </a:lnTo>
                <a:close/>
              </a:path>
              <a:path w="207645" h="125094">
                <a:moveTo>
                  <a:pt x="207264" y="0"/>
                </a:moveTo>
                <a:lnTo>
                  <a:pt x="0" y="0"/>
                </a:lnTo>
                <a:lnTo>
                  <a:pt x="0" y="31991"/>
                </a:lnTo>
                <a:lnTo>
                  <a:pt x="207264" y="31991"/>
                </a:lnTo>
                <a:lnTo>
                  <a:pt x="207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4128" y="1301496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40">
                <a:moveTo>
                  <a:pt x="207263" y="0"/>
                </a:moveTo>
                <a:lnTo>
                  <a:pt x="0" y="0"/>
                </a:lnTo>
                <a:lnTo>
                  <a:pt x="0" y="15239"/>
                </a:lnTo>
                <a:lnTo>
                  <a:pt x="207263" y="15239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4128" y="1488947"/>
            <a:ext cx="207645" cy="17145"/>
          </a:xfrm>
          <a:custGeom>
            <a:avLst/>
            <a:gdLst/>
            <a:ahLst/>
            <a:cxnLst/>
            <a:rect l="l" t="t" r="r" b="b"/>
            <a:pathLst>
              <a:path w="207645" h="17144">
                <a:moveTo>
                  <a:pt x="207263" y="0"/>
                </a:moveTo>
                <a:lnTo>
                  <a:pt x="0" y="0"/>
                </a:lnTo>
                <a:lnTo>
                  <a:pt x="0" y="16763"/>
                </a:lnTo>
                <a:lnTo>
                  <a:pt x="207263" y="16763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4128" y="1723644"/>
            <a:ext cx="207645" cy="47625"/>
          </a:xfrm>
          <a:custGeom>
            <a:avLst/>
            <a:gdLst/>
            <a:ahLst/>
            <a:cxnLst/>
            <a:rect l="l" t="t" r="r" b="b"/>
            <a:pathLst>
              <a:path w="207645" h="47625">
                <a:moveTo>
                  <a:pt x="207263" y="0"/>
                </a:moveTo>
                <a:lnTo>
                  <a:pt x="0" y="0"/>
                </a:lnTo>
                <a:lnTo>
                  <a:pt x="0" y="47244"/>
                </a:lnTo>
                <a:lnTo>
                  <a:pt x="207263" y="47244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4128" y="1850135"/>
            <a:ext cx="207645" cy="78105"/>
          </a:xfrm>
          <a:custGeom>
            <a:avLst/>
            <a:gdLst/>
            <a:ahLst/>
            <a:cxnLst/>
            <a:rect l="l" t="t" r="r" b="b"/>
            <a:pathLst>
              <a:path w="207645" h="78105">
                <a:moveTo>
                  <a:pt x="207263" y="0"/>
                </a:moveTo>
                <a:lnTo>
                  <a:pt x="0" y="0"/>
                </a:lnTo>
                <a:lnTo>
                  <a:pt x="0" y="77724"/>
                </a:lnTo>
                <a:lnTo>
                  <a:pt x="207263" y="77724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4128" y="2022348"/>
            <a:ext cx="207645" cy="109855"/>
          </a:xfrm>
          <a:custGeom>
            <a:avLst/>
            <a:gdLst/>
            <a:ahLst/>
            <a:cxnLst/>
            <a:rect l="l" t="t" r="r" b="b"/>
            <a:pathLst>
              <a:path w="207645" h="109855">
                <a:moveTo>
                  <a:pt x="207263" y="0"/>
                </a:moveTo>
                <a:lnTo>
                  <a:pt x="0" y="0"/>
                </a:lnTo>
                <a:lnTo>
                  <a:pt x="0" y="109727"/>
                </a:lnTo>
                <a:lnTo>
                  <a:pt x="207263" y="109727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4128" y="2257044"/>
            <a:ext cx="207645" cy="62865"/>
          </a:xfrm>
          <a:custGeom>
            <a:avLst/>
            <a:gdLst/>
            <a:ahLst/>
            <a:cxnLst/>
            <a:rect l="l" t="t" r="r" b="b"/>
            <a:pathLst>
              <a:path w="207645" h="62864">
                <a:moveTo>
                  <a:pt x="207263" y="0"/>
                </a:moveTo>
                <a:lnTo>
                  <a:pt x="0" y="0"/>
                </a:lnTo>
                <a:lnTo>
                  <a:pt x="0" y="62483"/>
                </a:lnTo>
                <a:lnTo>
                  <a:pt x="207263" y="62483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4128" y="2459735"/>
            <a:ext cx="207645" cy="32384"/>
          </a:xfrm>
          <a:custGeom>
            <a:avLst/>
            <a:gdLst/>
            <a:ahLst/>
            <a:cxnLst/>
            <a:rect l="l" t="t" r="r" b="b"/>
            <a:pathLst>
              <a:path w="207645" h="32385">
                <a:moveTo>
                  <a:pt x="207263" y="0"/>
                </a:moveTo>
                <a:lnTo>
                  <a:pt x="0" y="0"/>
                </a:lnTo>
                <a:lnTo>
                  <a:pt x="0" y="32004"/>
                </a:lnTo>
                <a:lnTo>
                  <a:pt x="207263" y="32004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4128" y="2648711"/>
            <a:ext cx="207645" cy="30480"/>
          </a:xfrm>
          <a:custGeom>
            <a:avLst/>
            <a:gdLst/>
            <a:ahLst/>
            <a:cxnLst/>
            <a:rect l="l" t="t" r="r" b="b"/>
            <a:pathLst>
              <a:path w="207645" h="30480">
                <a:moveTo>
                  <a:pt x="207263" y="0"/>
                </a:moveTo>
                <a:lnTo>
                  <a:pt x="0" y="0"/>
                </a:lnTo>
                <a:lnTo>
                  <a:pt x="0" y="30480"/>
                </a:lnTo>
                <a:lnTo>
                  <a:pt x="207263" y="30480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4128" y="2883407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39"/>
                </a:lnTo>
                <a:lnTo>
                  <a:pt x="207263" y="15239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4128" y="4354067"/>
            <a:ext cx="207645" cy="17145"/>
          </a:xfrm>
          <a:custGeom>
            <a:avLst/>
            <a:gdLst/>
            <a:ahLst/>
            <a:cxnLst/>
            <a:rect l="l" t="t" r="r" b="b"/>
            <a:pathLst>
              <a:path w="207645" h="17145">
                <a:moveTo>
                  <a:pt x="207263" y="0"/>
                </a:moveTo>
                <a:lnTo>
                  <a:pt x="0" y="0"/>
                </a:lnTo>
                <a:lnTo>
                  <a:pt x="0" y="16764"/>
                </a:lnTo>
                <a:lnTo>
                  <a:pt x="207263" y="16764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34128" y="3227832"/>
            <a:ext cx="207645" cy="62865"/>
          </a:xfrm>
          <a:custGeom>
            <a:avLst/>
            <a:gdLst/>
            <a:ahLst/>
            <a:cxnLst/>
            <a:rect l="l" t="t" r="r" b="b"/>
            <a:pathLst>
              <a:path w="207645" h="62864">
                <a:moveTo>
                  <a:pt x="207263" y="0"/>
                </a:moveTo>
                <a:lnTo>
                  <a:pt x="0" y="0"/>
                </a:lnTo>
                <a:lnTo>
                  <a:pt x="0" y="62483"/>
                </a:lnTo>
                <a:lnTo>
                  <a:pt x="207263" y="62483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4128" y="3430523"/>
            <a:ext cx="207645" cy="32384"/>
          </a:xfrm>
          <a:custGeom>
            <a:avLst/>
            <a:gdLst/>
            <a:ahLst/>
            <a:cxnLst/>
            <a:rect l="l" t="t" r="r" b="b"/>
            <a:pathLst>
              <a:path w="207645" h="32385">
                <a:moveTo>
                  <a:pt x="207263" y="0"/>
                </a:moveTo>
                <a:lnTo>
                  <a:pt x="0" y="0"/>
                </a:lnTo>
                <a:lnTo>
                  <a:pt x="0" y="32003"/>
                </a:lnTo>
                <a:lnTo>
                  <a:pt x="207263" y="32003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4128" y="3712464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40"/>
                </a:lnTo>
                <a:lnTo>
                  <a:pt x="207263" y="15240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4128" y="3869435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39"/>
                </a:lnTo>
                <a:lnTo>
                  <a:pt x="207263" y="15239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34128" y="4026408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40"/>
                </a:lnTo>
                <a:lnTo>
                  <a:pt x="207263" y="15240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34128" y="4261103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40"/>
                </a:lnTo>
                <a:lnTo>
                  <a:pt x="207263" y="15240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34128" y="4730496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39"/>
                </a:lnTo>
                <a:lnTo>
                  <a:pt x="207263" y="15239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34128" y="4840223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39"/>
                </a:lnTo>
                <a:lnTo>
                  <a:pt x="207263" y="15239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34128" y="5027676"/>
            <a:ext cx="207645" cy="15240"/>
          </a:xfrm>
          <a:custGeom>
            <a:avLst/>
            <a:gdLst/>
            <a:ahLst/>
            <a:cxnLst/>
            <a:rect l="l" t="t" r="r" b="b"/>
            <a:pathLst>
              <a:path w="207645" h="15239">
                <a:moveTo>
                  <a:pt x="207263" y="0"/>
                </a:moveTo>
                <a:lnTo>
                  <a:pt x="0" y="0"/>
                </a:lnTo>
                <a:lnTo>
                  <a:pt x="0" y="15240"/>
                </a:lnTo>
                <a:lnTo>
                  <a:pt x="207263" y="15240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W</a:t>
            </a:r>
            <a:r>
              <a:rPr spc="-229" dirty="0"/>
              <a:t>e</a:t>
            </a:r>
            <a:r>
              <a:rPr spc="-225" dirty="0"/>
              <a:t>’v</a:t>
            </a:r>
            <a:r>
              <a:rPr dirty="0"/>
              <a:t>e</a:t>
            </a:r>
            <a:r>
              <a:rPr spc="-445" dirty="0"/>
              <a:t> </a:t>
            </a:r>
            <a:r>
              <a:rPr spc="-229" dirty="0"/>
              <a:t>go</a:t>
            </a:r>
            <a:r>
              <a:rPr dirty="0"/>
              <a:t>t</a:t>
            </a:r>
            <a:r>
              <a:rPr spc="-445" dirty="0"/>
              <a:t> </a:t>
            </a:r>
            <a:r>
              <a:rPr spc="-225" dirty="0"/>
              <a:t>y</a:t>
            </a:r>
            <a:r>
              <a:rPr spc="-229" dirty="0"/>
              <a:t>ou</a:t>
            </a:r>
            <a:r>
              <a:rPr dirty="0"/>
              <a:t>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06314" y="2321763"/>
            <a:ext cx="18738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29" dirty="0">
                <a:latin typeface="Arial"/>
                <a:cs typeface="Arial"/>
              </a:rPr>
              <a:t>BAcc</a:t>
            </a:r>
            <a:endParaRPr sz="6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51888" y="4878323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29">
                <a:moveTo>
                  <a:pt x="265175" y="0"/>
                </a:moveTo>
                <a:lnTo>
                  <a:pt x="0" y="0"/>
                </a:lnTo>
                <a:lnTo>
                  <a:pt x="0" y="265176"/>
                </a:lnTo>
                <a:lnTo>
                  <a:pt x="265175" y="265176"/>
                </a:lnTo>
                <a:lnTo>
                  <a:pt x="265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5147" y="225552"/>
            <a:ext cx="266700" cy="265430"/>
          </a:xfrm>
          <a:custGeom>
            <a:avLst/>
            <a:gdLst/>
            <a:ahLst/>
            <a:cxnLst/>
            <a:rect l="l" t="t" r="r" b="b"/>
            <a:pathLst>
              <a:path w="266700" h="265430">
                <a:moveTo>
                  <a:pt x="266700" y="0"/>
                </a:moveTo>
                <a:lnTo>
                  <a:pt x="0" y="0"/>
                </a:lnTo>
                <a:lnTo>
                  <a:pt x="0" y="265175"/>
                </a:lnTo>
                <a:lnTo>
                  <a:pt x="266700" y="265175"/>
                </a:lnTo>
                <a:lnTo>
                  <a:pt x="266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0" y="867155"/>
            <a:ext cx="4836160" cy="3764279"/>
            <a:chOff x="0" y="867155"/>
            <a:chExt cx="4836160" cy="3764279"/>
          </a:xfrm>
        </p:grpSpPr>
        <p:sp>
          <p:nvSpPr>
            <p:cNvPr id="32" name="object 32"/>
            <p:cNvSpPr/>
            <p:nvPr/>
          </p:nvSpPr>
          <p:spPr>
            <a:xfrm>
              <a:off x="515112" y="3767327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265175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265175" y="265176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2772" y="4098035"/>
              <a:ext cx="260985" cy="266700"/>
            </a:xfrm>
            <a:custGeom>
              <a:avLst/>
              <a:gdLst/>
              <a:ahLst/>
              <a:cxnLst/>
              <a:rect l="l" t="t" r="r" b="b"/>
              <a:pathLst>
                <a:path w="260984" h="266700">
                  <a:moveTo>
                    <a:pt x="0" y="266699"/>
                  </a:moveTo>
                  <a:lnTo>
                    <a:pt x="260603" y="266699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266699"/>
                  </a:lnTo>
                  <a:close/>
                </a:path>
              </a:pathLst>
            </a:custGeom>
            <a:solidFill>
              <a:srgbClr val="FF22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03376" y="4098035"/>
              <a:ext cx="265430" cy="266700"/>
            </a:xfrm>
            <a:custGeom>
              <a:avLst/>
              <a:gdLst/>
              <a:ahLst/>
              <a:cxnLst/>
              <a:rect l="l" t="t" r="r" b="b"/>
              <a:pathLst>
                <a:path w="265430" h="266700">
                  <a:moveTo>
                    <a:pt x="265175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265175" y="266699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03376" y="4366259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265175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65175" y="265175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2772" y="3899916"/>
              <a:ext cx="132715" cy="132715"/>
            </a:xfrm>
            <a:custGeom>
              <a:avLst/>
              <a:gdLst/>
              <a:ahLst/>
              <a:cxnLst/>
              <a:rect l="l" t="t" r="r" b="b"/>
              <a:pathLst>
                <a:path w="132715" h="132714">
                  <a:moveTo>
                    <a:pt x="132587" y="0"/>
                  </a:moveTo>
                  <a:lnTo>
                    <a:pt x="0" y="0"/>
                  </a:lnTo>
                  <a:lnTo>
                    <a:pt x="0" y="132588"/>
                  </a:lnTo>
                  <a:lnTo>
                    <a:pt x="132587" y="132588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FF22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41831"/>
              <a:ext cx="4834127" cy="322478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67155"/>
              <a:ext cx="4835651" cy="33055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798576"/>
            <a:ext cx="3223260" cy="3828415"/>
          </a:xfrm>
          <a:custGeom>
            <a:avLst/>
            <a:gdLst/>
            <a:ahLst/>
            <a:cxnLst/>
            <a:rect l="l" t="t" r="r" b="b"/>
            <a:pathLst>
              <a:path w="3223260" h="3828415">
                <a:moveTo>
                  <a:pt x="3223260" y="0"/>
                </a:moveTo>
                <a:lnTo>
                  <a:pt x="0" y="0"/>
                </a:lnTo>
                <a:lnTo>
                  <a:pt x="0" y="3828288"/>
                </a:lnTo>
                <a:lnTo>
                  <a:pt x="3223260" y="3828288"/>
                </a:lnTo>
                <a:lnTo>
                  <a:pt x="3223260" y="0"/>
                </a:lnTo>
                <a:close/>
              </a:path>
            </a:pathLst>
          </a:custGeom>
          <a:solidFill>
            <a:srgbClr val="FF2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578" y="2366517"/>
            <a:ext cx="2816225" cy="10617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8100" marR="30480">
              <a:lnSpc>
                <a:spcPct val="70000"/>
              </a:lnSpc>
              <a:spcBef>
                <a:spcPts val="1535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975" b="1" baseline="25157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3975" b="1" spc="7" baseline="251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60" dirty="0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sz="4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Jakarta</a:t>
            </a:r>
            <a:r>
              <a:rPr sz="4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1043939"/>
            <a:ext cx="940307" cy="10805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584" y="798576"/>
            <a:ext cx="5401055" cy="38282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574" y="2069083"/>
            <a:ext cx="2718435" cy="10617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535"/>
              </a:spcBef>
            </a:pPr>
            <a:r>
              <a:rPr sz="4000" b="1" spc="-30" dirty="0">
                <a:solidFill>
                  <a:srgbClr val="0E4AEB"/>
                </a:solidFill>
                <a:latin typeface="Arial"/>
                <a:cs typeface="Arial"/>
              </a:rPr>
              <a:t>Here’s</a:t>
            </a:r>
            <a:r>
              <a:rPr sz="4000" b="1" spc="-70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E4AEB"/>
                </a:solidFill>
                <a:latin typeface="Arial"/>
                <a:cs typeface="Arial"/>
              </a:rPr>
              <a:t>how </a:t>
            </a:r>
            <a:r>
              <a:rPr sz="4000" b="1" spc="-1095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E4AEB"/>
                </a:solidFill>
                <a:latin typeface="Arial"/>
                <a:cs typeface="Arial"/>
              </a:rPr>
              <a:t>you</a:t>
            </a:r>
            <a:r>
              <a:rPr sz="4000" b="1" spc="-20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E4AEB"/>
                </a:solidFill>
                <a:latin typeface="Arial"/>
                <a:cs typeface="Arial"/>
              </a:rPr>
              <a:t>get</a:t>
            </a:r>
            <a:r>
              <a:rPr sz="4000" b="1" spc="-15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E4AEB"/>
                </a:solidFill>
                <a:latin typeface="Arial"/>
                <a:cs typeface="Arial"/>
              </a:rPr>
              <a:t>in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29000" y="1537716"/>
            <a:ext cx="5372100" cy="3034665"/>
            <a:chOff x="3429000" y="1537716"/>
            <a:chExt cx="5372100" cy="3034665"/>
          </a:xfrm>
        </p:grpSpPr>
        <p:sp>
          <p:nvSpPr>
            <p:cNvPr id="4" name="object 4"/>
            <p:cNvSpPr/>
            <p:nvPr/>
          </p:nvSpPr>
          <p:spPr>
            <a:xfrm>
              <a:off x="3429000" y="1537716"/>
              <a:ext cx="5372100" cy="2988945"/>
            </a:xfrm>
            <a:custGeom>
              <a:avLst/>
              <a:gdLst/>
              <a:ahLst/>
              <a:cxnLst/>
              <a:rect l="l" t="t" r="r" b="b"/>
              <a:pathLst>
                <a:path w="5372100" h="2988945">
                  <a:moveTo>
                    <a:pt x="5372100" y="0"/>
                  </a:moveTo>
                  <a:lnTo>
                    <a:pt x="0" y="0"/>
                  </a:lnTo>
                  <a:lnTo>
                    <a:pt x="0" y="2988564"/>
                  </a:lnTo>
                  <a:lnTo>
                    <a:pt x="5372100" y="2988564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C6C6C6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9000" y="4526280"/>
              <a:ext cx="5372100" cy="45720"/>
            </a:xfrm>
            <a:custGeom>
              <a:avLst/>
              <a:gdLst/>
              <a:ahLst/>
              <a:cxnLst/>
              <a:rect l="l" t="t" r="r" b="b"/>
              <a:pathLst>
                <a:path w="5372100" h="45720">
                  <a:moveTo>
                    <a:pt x="53721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372100" y="45720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0E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02228" y="1803603"/>
            <a:ext cx="4359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E4AEB"/>
                </a:solidFill>
                <a:latin typeface="Arial"/>
                <a:cs typeface="Arial"/>
              </a:rPr>
              <a:t>When</a:t>
            </a:r>
            <a:r>
              <a:rPr sz="1800" b="1" spc="-15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0E4AEB"/>
                </a:solidFill>
                <a:latin typeface="Arial"/>
                <a:cs typeface="Arial"/>
              </a:rPr>
              <a:t>we</a:t>
            </a:r>
            <a:r>
              <a:rPr sz="1800" b="1" spc="-45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E4AEB"/>
                </a:solidFill>
                <a:latin typeface="Arial"/>
                <a:cs typeface="Arial"/>
              </a:rPr>
              <a:t>look</a:t>
            </a:r>
            <a:r>
              <a:rPr sz="1800" b="1" spc="-20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E4AEB"/>
                </a:solidFill>
                <a:latin typeface="Arial"/>
                <a:cs typeface="Arial"/>
              </a:rPr>
              <a:t>at</a:t>
            </a:r>
            <a:r>
              <a:rPr sz="1800" b="1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E4AEB"/>
                </a:solidFill>
                <a:latin typeface="Arial"/>
                <a:cs typeface="Arial"/>
              </a:rPr>
              <a:t>your application,</a:t>
            </a:r>
            <a:r>
              <a:rPr sz="1800" b="1" spc="-25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0E4AEB"/>
                </a:solidFill>
                <a:latin typeface="Arial"/>
                <a:cs typeface="Arial"/>
              </a:rPr>
              <a:t>we’re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E4AEB"/>
                </a:solidFill>
                <a:latin typeface="Arial"/>
                <a:cs typeface="Arial"/>
              </a:rPr>
              <a:t>looking</a:t>
            </a:r>
            <a:r>
              <a:rPr sz="1800" b="1" spc="-60" dirty="0">
                <a:solidFill>
                  <a:srgbClr val="0E4A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E4AEB"/>
                </a:solidFill>
                <a:latin typeface="Arial"/>
                <a:cs typeface="Arial"/>
              </a:rPr>
              <a:t>for: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2228" y="2628646"/>
            <a:ext cx="486410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0E4AEB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passion for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business and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genuine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desire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pursue an</a:t>
            </a:r>
            <a:endParaRPr sz="14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latin typeface="Arial MT"/>
                <a:cs typeface="Arial MT"/>
              </a:rPr>
              <a:t>accounting-based career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lr>
                <a:srgbClr val="0E4AEB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People-centric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skills,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including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communication,</a:t>
            </a:r>
            <a:endParaRPr sz="1400">
              <a:latin typeface="Arial MT"/>
              <a:cs typeface="Arial MT"/>
            </a:endParaRPr>
          </a:p>
          <a:p>
            <a:pPr marL="299085" marR="235585">
              <a:lnSpc>
                <a:spcPct val="100400"/>
              </a:lnSpc>
              <a:spcBef>
                <a:spcPts val="10"/>
              </a:spcBef>
            </a:pPr>
            <a:r>
              <a:rPr sz="1400" dirty="0">
                <a:latin typeface="Arial MT"/>
                <a:cs typeface="Arial MT"/>
              </a:rPr>
              <a:t>interpersonal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teamwork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capabilities,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5" dirty="0">
                <a:latin typeface="Arial MT"/>
                <a:cs typeface="Arial MT"/>
              </a:rPr>
              <a:t> well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capacity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analytical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thinking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effective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problem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solving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lr>
                <a:srgbClr val="0E4AEB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Engagement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beyond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classroom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"/>
              </a:spcBef>
              <a:buClr>
                <a:srgbClr val="0E4AEB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Academic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ability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6823" y="0"/>
            <a:ext cx="27940" cy="317500"/>
          </a:xfrm>
          <a:custGeom>
            <a:avLst/>
            <a:gdLst/>
            <a:ahLst/>
            <a:cxnLst/>
            <a:rect l="l" t="t" r="r" b="b"/>
            <a:pathLst>
              <a:path w="27940" h="317500">
                <a:moveTo>
                  <a:pt x="0" y="316991"/>
                </a:moveTo>
                <a:lnTo>
                  <a:pt x="27432" y="316991"/>
                </a:lnTo>
                <a:lnTo>
                  <a:pt x="27432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944" y="0"/>
            <a:ext cx="3175" cy="317500"/>
          </a:xfrm>
          <a:custGeom>
            <a:avLst/>
            <a:gdLst/>
            <a:ahLst/>
            <a:cxnLst/>
            <a:rect l="l" t="t" r="r" b="b"/>
            <a:pathLst>
              <a:path w="3175" h="317500">
                <a:moveTo>
                  <a:pt x="0" y="316991"/>
                </a:moveTo>
                <a:lnTo>
                  <a:pt x="3048" y="316991"/>
                </a:lnTo>
                <a:lnTo>
                  <a:pt x="3048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9367" y="0"/>
            <a:ext cx="15240" cy="317500"/>
          </a:xfrm>
          <a:custGeom>
            <a:avLst/>
            <a:gdLst/>
            <a:ahLst/>
            <a:cxnLst/>
            <a:rect l="l" t="t" r="r" b="b"/>
            <a:pathLst>
              <a:path w="15240" h="317500">
                <a:moveTo>
                  <a:pt x="0" y="316991"/>
                </a:moveTo>
                <a:lnTo>
                  <a:pt x="15240" y="316991"/>
                </a:lnTo>
                <a:lnTo>
                  <a:pt x="15240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855" y="0"/>
            <a:ext cx="3175" cy="317500"/>
          </a:xfrm>
          <a:custGeom>
            <a:avLst/>
            <a:gdLst/>
            <a:ahLst/>
            <a:cxnLst/>
            <a:rect l="l" t="t" r="r" b="b"/>
            <a:pathLst>
              <a:path w="3175" h="317500">
                <a:moveTo>
                  <a:pt x="0" y="316991"/>
                </a:moveTo>
                <a:lnTo>
                  <a:pt x="3047" y="316991"/>
                </a:lnTo>
                <a:lnTo>
                  <a:pt x="304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2260" y="0"/>
            <a:ext cx="26034" cy="317500"/>
          </a:xfrm>
          <a:custGeom>
            <a:avLst/>
            <a:gdLst/>
            <a:ahLst/>
            <a:cxnLst/>
            <a:rect l="l" t="t" r="r" b="b"/>
            <a:pathLst>
              <a:path w="26035" h="317500">
                <a:moveTo>
                  <a:pt x="0" y="316991"/>
                </a:moveTo>
                <a:lnTo>
                  <a:pt x="25907" y="316991"/>
                </a:lnTo>
                <a:lnTo>
                  <a:pt x="2590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0823" y="0"/>
            <a:ext cx="3175" cy="317500"/>
          </a:xfrm>
          <a:custGeom>
            <a:avLst/>
            <a:gdLst/>
            <a:ahLst/>
            <a:cxnLst/>
            <a:rect l="l" t="t" r="r" b="b"/>
            <a:pathLst>
              <a:path w="3175" h="317500">
                <a:moveTo>
                  <a:pt x="0" y="316991"/>
                </a:moveTo>
                <a:lnTo>
                  <a:pt x="3048" y="316991"/>
                </a:lnTo>
                <a:lnTo>
                  <a:pt x="3048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0820" y="0"/>
            <a:ext cx="3175" cy="317500"/>
          </a:xfrm>
          <a:custGeom>
            <a:avLst/>
            <a:gdLst/>
            <a:ahLst/>
            <a:cxnLst/>
            <a:rect l="l" t="t" r="r" b="b"/>
            <a:pathLst>
              <a:path w="3175" h="317500">
                <a:moveTo>
                  <a:pt x="0" y="316991"/>
                </a:moveTo>
                <a:lnTo>
                  <a:pt x="3048" y="316991"/>
                </a:lnTo>
                <a:lnTo>
                  <a:pt x="3048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5079" y="3939540"/>
            <a:ext cx="53340" cy="1203960"/>
          </a:xfrm>
          <a:custGeom>
            <a:avLst/>
            <a:gdLst/>
            <a:ahLst/>
            <a:cxnLst/>
            <a:rect l="l" t="t" r="r" b="b"/>
            <a:pathLst>
              <a:path w="53339" h="1203960">
                <a:moveTo>
                  <a:pt x="53339" y="0"/>
                </a:moveTo>
                <a:lnTo>
                  <a:pt x="0" y="0"/>
                </a:lnTo>
                <a:lnTo>
                  <a:pt x="0" y="1203958"/>
                </a:lnTo>
                <a:lnTo>
                  <a:pt x="53339" y="1203958"/>
                </a:lnTo>
                <a:lnTo>
                  <a:pt x="53339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61032" y="3939540"/>
            <a:ext cx="40005" cy="1203960"/>
          </a:xfrm>
          <a:custGeom>
            <a:avLst/>
            <a:gdLst/>
            <a:ahLst/>
            <a:cxnLst/>
            <a:rect l="l" t="t" r="r" b="b"/>
            <a:pathLst>
              <a:path w="40005" h="1203960">
                <a:moveTo>
                  <a:pt x="39624" y="0"/>
                </a:moveTo>
                <a:lnTo>
                  <a:pt x="0" y="0"/>
                </a:lnTo>
                <a:lnTo>
                  <a:pt x="0" y="1203958"/>
                </a:lnTo>
                <a:lnTo>
                  <a:pt x="39624" y="1203958"/>
                </a:lnTo>
                <a:lnTo>
                  <a:pt x="39624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0300" y="3939540"/>
            <a:ext cx="66040" cy="1203960"/>
          </a:xfrm>
          <a:custGeom>
            <a:avLst/>
            <a:gdLst/>
            <a:ahLst/>
            <a:cxnLst/>
            <a:rect l="l" t="t" r="r" b="b"/>
            <a:pathLst>
              <a:path w="66039" h="1203960">
                <a:moveTo>
                  <a:pt x="65531" y="0"/>
                </a:moveTo>
                <a:lnTo>
                  <a:pt x="0" y="0"/>
                </a:lnTo>
                <a:lnTo>
                  <a:pt x="0" y="1203958"/>
                </a:lnTo>
                <a:lnTo>
                  <a:pt x="65531" y="1203958"/>
                </a:lnTo>
                <a:lnTo>
                  <a:pt x="6553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939539"/>
            <a:ext cx="79375" cy="1203960"/>
          </a:xfrm>
          <a:custGeom>
            <a:avLst/>
            <a:gdLst/>
            <a:ahLst/>
            <a:cxnLst/>
            <a:rect l="l" t="t" r="r" b="b"/>
            <a:pathLst>
              <a:path w="79375" h="1203960">
                <a:moveTo>
                  <a:pt x="3048" y="0"/>
                </a:moveTo>
                <a:lnTo>
                  <a:pt x="0" y="0"/>
                </a:lnTo>
                <a:lnTo>
                  <a:pt x="0" y="1203960"/>
                </a:lnTo>
                <a:lnTo>
                  <a:pt x="3048" y="1203960"/>
                </a:lnTo>
                <a:lnTo>
                  <a:pt x="3048" y="0"/>
                </a:lnTo>
                <a:close/>
              </a:path>
              <a:path w="79375" h="1203960">
                <a:moveTo>
                  <a:pt x="79248" y="0"/>
                </a:moveTo>
                <a:lnTo>
                  <a:pt x="39624" y="0"/>
                </a:lnTo>
                <a:lnTo>
                  <a:pt x="39624" y="1203960"/>
                </a:lnTo>
                <a:lnTo>
                  <a:pt x="79248" y="1203960"/>
                </a:lnTo>
                <a:lnTo>
                  <a:pt x="79248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131" y="318515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>
                <a:moveTo>
                  <a:pt x="12192" y="0"/>
                </a:moveTo>
                <a:lnTo>
                  <a:pt x="0" y="0"/>
                </a:lnTo>
                <a:lnTo>
                  <a:pt x="0" y="1219200"/>
                </a:lnTo>
                <a:lnTo>
                  <a:pt x="12192" y="1219200"/>
                </a:lnTo>
                <a:lnTo>
                  <a:pt x="12192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408" y="318515"/>
            <a:ext cx="1905" cy="1219200"/>
          </a:xfrm>
          <a:custGeom>
            <a:avLst/>
            <a:gdLst/>
            <a:ahLst/>
            <a:cxnLst/>
            <a:rect l="l" t="t" r="r" b="b"/>
            <a:pathLst>
              <a:path w="1904" h="1219200">
                <a:moveTo>
                  <a:pt x="1523" y="0"/>
                </a:moveTo>
                <a:lnTo>
                  <a:pt x="0" y="0"/>
                </a:lnTo>
                <a:lnTo>
                  <a:pt x="0" y="1219200"/>
                </a:lnTo>
                <a:lnTo>
                  <a:pt x="1523" y="1219200"/>
                </a:lnTo>
                <a:lnTo>
                  <a:pt x="1523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6675" y="318515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>
                <a:moveTo>
                  <a:pt x="12191" y="0"/>
                </a:moveTo>
                <a:lnTo>
                  <a:pt x="0" y="0"/>
                </a:lnTo>
                <a:lnTo>
                  <a:pt x="0" y="1219200"/>
                </a:lnTo>
                <a:lnTo>
                  <a:pt x="12191" y="1219200"/>
                </a:lnTo>
                <a:lnTo>
                  <a:pt x="1219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9200" y="318515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>
                <a:moveTo>
                  <a:pt x="12191" y="0"/>
                </a:moveTo>
                <a:lnTo>
                  <a:pt x="0" y="0"/>
                </a:lnTo>
                <a:lnTo>
                  <a:pt x="0" y="1219200"/>
                </a:lnTo>
                <a:lnTo>
                  <a:pt x="12191" y="1219200"/>
                </a:lnTo>
                <a:lnTo>
                  <a:pt x="1219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9220" y="0"/>
            <a:ext cx="20320" cy="1537970"/>
          </a:xfrm>
          <a:custGeom>
            <a:avLst/>
            <a:gdLst/>
            <a:ahLst/>
            <a:cxnLst/>
            <a:rect l="l" t="t" r="r" b="b"/>
            <a:pathLst>
              <a:path w="20319" h="1537970">
                <a:moveTo>
                  <a:pt x="13703" y="318516"/>
                </a:moveTo>
                <a:lnTo>
                  <a:pt x="0" y="318516"/>
                </a:lnTo>
                <a:lnTo>
                  <a:pt x="0" y="1537716"/>
                </a:lnTo>
                <a:lnTo>
                  <a:pt x="13703" y="1537716"/>
                </a:lnTo>
                <a:lnTo>
                  <a:pt x="13703" y="318516"/>
                </a:lnTo>
                <a:close/>
              </a:path>
              <a:path w="20319" h="1537970">
                <a:moveTo>
                  <a:pt x="19812" y="0"/>
                </a:moveTo>
                <a:lnTo>
                  <a:pt x="4572" y="0"/>
                </a:lnTo>
                <a:lnTo>
                  <a:pt x="4572" y="316992"/>
                </a:lnTo>
                <a:lnTo>
                  <a:pt x="19812" y="316992"/>
                </a:lnTo>
                <a:lnTo>
                  <a:pt x="19812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5920" y="318515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>
                <a:moveTo>
                  <a:pt x="12192" y="0"/>
                </a:moveTo>
                <a:lnTo>
                  <a:pt x="0" y="0"/>
                </a:lnTo>
                <a:lnTo>
                  <a:pt x="0" y="1219200"/>
                </a:lnTo>
                <a:lnTo>
                  <a:pt x="12192" y="1219200"/>
                </a:lnTo>
                <a:lnTo>
                  <a:pt x="12192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2139" y="318515"/>
            <a:ext cx="79375" cy="1219200"/>
          </a:xfrm>
          <a:custGeom>
            <a:avLst/>
            <a:gdLst/>
            <a:ahLst/>
            <a:cxnLst/>
            <a:rect l="l" t="t" r="r" b="b"/>
            <a:pathLst>
              <a:path w="79375" h="1219200">
                <a:moveTo>
                  <a:pt x="79248" y="0"/>
                </a:moveTo>
                <a:lnTo>
                  <a:pt x="0" y="0"/>
                </a:lnTo>
                <a:lnTo>
                  <a:pt x="0" y="1219200"/>
                </a:lnTo>
                <a:lnTo>
                  <a:pt x="79248" y="1219200"/>
                </a:lnTo>
                <a:lnTo>
                  <a:pt x="79248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88464" y="318515"/>
            <a:ext cx="26034" cy="1219200"/>
          </a:xfrm>
          <a:custGeom>
            <a:avLst/>
            <a:gdLst/>
            <a:ahLst/>
            <a:cxnLst/>
            <a:rect l="l" t="t" r="r" b="b"/>
            <a:pathLst>
              <a:path w="26035" h="1219200">
                <a:moveTo>
                  <a:pt x="25907" y="0"/>
                </a:moveTo>
                <a:lnTo>
                  <a:pt x="0" y="0"/>
                </a:lnTo>
                <a:lnTo>
                  <a:pt x="0" y="1219200"/>
                </a:lnTo>
                <a:lnTo>
                  <a:pt x="25907" y="1219200"/>
                </a:lnTo>
                <a:lnTo>
                  <a:pt x="25907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88107" y="318515"/>
            <a:ext cx="157480" cy="1219200"/>
          </a:xfrm>
          <a:custGeom>
            <a:avLst/>
            <a:gdLst/>
            <a:ahLst/>
            <a:cxnLst/>
            <a:rect l="l" t="t" r="r" b="b"/>
            <a:pathLst>
              <a:path w="157480" h="1219200">
                <a:moveTo>
                  <a:pt x="156971" y="0"/>
                </a:moveTo>
                <a:lnTo>
                  <a:pt x="0" y="0"/>
                </a:lnTo>
                <a:lnTo>
                  <a:pt x="0" y="1219200"/>
                </a:lnTo>
                <a:lnTo>
                  <a:pt x="156971" y="1219200"/>
                </a:lnTo>
                <a:lnTo>
                  <a:pt x="15697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8752" y="0"/>
            <a:ext cx="59690" cy="1537970"/>
          </a:xfrm>
          <a:custGeom>
            <a:avLst/>
            <a:gdLst/>
            <a:ahLst/>
            <a:cxnLst/>
            <a:rect l="l" t="t" r="r" b="b"/>
            <a:pathLst>
              <a:path w="59689" h="1537970">
                <a:moveTo>
                  <a:pt x="56388" y="318516"/>
                </a:moveTo>
                <a:lnTo>
                  <a:pt x="53340" y="318516"/>
                </a:lnTo>
                <a:lnTo>
                  <a:pt x="41148" y="318516"/>
                </a:lnTo>
                <a:lnTo>
                  <a:pt x="0" y="318516"/>
                </a:lnTo>
                <a:lnTo>
                  <a:pt x="0" y="1537716"/>
                </a:lnTo>
                <a:lnTo>
                  <a:pt x="41148" y="1537716"/>
                </a:lnTo>
                <a:lnTo>
                  <a:pt x="53340" y="1537716"/>
                </a:lnTo>
                <a:lnTo>
                  <a:pt x="56388" y="1537716"/>
                </a:lnTo>
                <a:lnTo>
                  <a:pt x="56388" y="318516"/>
                </a:lnTo>
                <a:close/>
              </a:path>
              <a:path w="59689" h="1537970">
                <a:moveTo>
                  <a:pt x="59436" y="0"/>
                </a:moveTo>
                <a:lnTo>
                  <a:pt x="47244" y="0"/>
                </a:lnTo>
                <a:lnTo>
                  <a:pt x="47244" y="316992"/>
                </a:lnTo>
                <a:lnTo>
                  <a:pt x="59436" y="316992"/>
                </a:lnTo>
                <a:lnTo>
                  <a:pt x="59436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6844" y="3931919"/>
            <a:ext cx="12700" cy="1211580"/>
          </a:xfrm>
          <a:custGeom>
            <a:avLst/>
            <a:gdLst/>
            <a:ahLst/>
            <a:cxnLst/>
            <a:rect l="l" t="t" r="r" b="b"/>
            <a:pathLst>
              <a:path w="12700" h="1211579">
                <a:moveTo>
                  <a:pt x="12192" y="0"/>
                </a:moveTo>
                <a:lnTo>
                  <a:pt x="0" y="0"/>
                </a:lnTo>
                <a:lnTo>
                  <a:pt x="0" y="1211579"/>
                </a:lnTo>
                <a:lnTo>
                  <a:pt x="12192" y="1211579"/>
                </a:lnTo>
                <a:lnTo>
                  <a:pt x="12192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6863" y="3931919"/>
            <a:ext cx="12700" cy="1211580"/>
          </a:xfrm>
          <a:custGeom>
            <a:avLst/>
            <a:gdLst/>
            <a:ahLst/>
            <a:cxnLst/>
            <a:rect l="l" t="t" r="r" b="b"/>
            <a:pathLst>
              <a:path w="12700" h="1211579">
                <a:moveTo>
                  <a:pt x="12191" y="0"/>
                </a:moveTo>
                <a:lnTo>
                  <a:pt x="0" y="0"/>
                </a:lnTo>
                <a:lnTo>
                  <a:pt x="0" y="1211579"/>
                </a:lnTo>
                <a:lnTo>
                  <a:pt x="12191" y="1211579"/>
                </a:lnTo>
                <a:lnTo>
                  <a:pt x="1219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2039" y="3931919"/>
            <a:ext cx="12700" cy="1211580"/>
          </a:xfrm>
          <a:custGeom>
            <a:avLst/>
            <a:gdLst/>
            <a:ahLst/>
            <a:cxnLst/>
            <a:rect l="l" t="t" r="r" b="b"/>
            <a:pathLst>
              <a:path w="12700" h="1211579">
                <a:moveTo>
                  <a:pt x="12191" y="0"/>
                </a:moveTo>
                <a:lnTo>
                  <a:pt x="0" y="0"/>
                </a:lnTo>
                <a:lnTo>
                  <a:pt x="0" y="1211579"/>
                </a:lnTo>
                <a:lnTo>
                  <a:pt x="12191" y="1211579"/>
                </a:lnTo>
                <a:lnTo>
                  <a:pt x="12191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9783" y="3931919"/>
            <a:ext cx="79375" cy="1211580"/>
          </a:xfrm>
          <a:custGeom>
            <a:avLst/>
            <a:gdLst/>
            <a:ahLst/>
            <a:cxnLst/>
            <a:rect l="l" t="t" r="r" b="b"/>
            <a:pathLst>
              <a:path w="79375" h="1211579">
                <a:moveTo>
                  <a:pt x="79247" y="0"/>
                </a:moveTo>
                <a:lnTo>
                  <a:pt x="0" y="0"/>
                </a:lnTo>
                <a:lnTo>
                  <a:pt x="0" y="1211579"/>
                </a:lnTo>
                <a:lnTo>
                  <a:pt x="79247" y="1211579"/>
                </a:lnTo>
                <a:lnTo>
                  <a:pt x="79247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6107" y="3931919"/>
            <a:ext cx="24765" cy="1211580"/>
          </a:xfrm>
          <a:custGeom>
            <a:avLst/>
            <a:gdLst/>
            <a:ahLst/>
            <a:cxnLst/>
            <a:rect l="l" t="t" r="r" b="b"/>
            <a:pathLst>
              <a:path w="24764" h="1211579">
                <a:moveTo>
                  <a:pt x="24383" y="0"/>
                </a:moveTo>
                <a:lnTo>
                  <a:pt x="0" y="0"/>
                </a:lnTo>
                <a:lnTo>
                  <a:pt x="0" y="1211579"/>
                </a:lnTo>
                <a:lnTo>
                  <a:pt x="24383" y="1211579"/>
                </a:lnTo>
                <a:lnTo>
                  <a:pt x="24383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4227" y="3931919"/>
            <a:ext cx="158750" cy="1211580"/>
          </a:xfrm>
          <a:custGeom>
            <a:avLst/>
            <a:gdLst/>
            <a:ahLst/>
            <a:cxnLst/>
            <a:rect l="l" t="t" r="r" b="b"/>
            <a:pathLst>
              <a:path w="158750" h="1211579">
                <a:moveTo>
                  <a:pt x="158495" y="0"/>
                </a:moveTo>
                <a:lnTo>
                  <a:pt x="0" y="0"/>
                </a:lnTo>
                <a:lnTo>
                  <a:pt x="0" y="1211579"/>
                </a:lnTo>
                <a:lnTo>
                  <a:pt x="158495" y="1211579"/>
                </a:lnTo>
                <a:lnTo>
                  <a:pt x="158495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29000" y="1537716"/>
            <a:ext cx="5372100" cy="45720"/>
          </a:xfrm>
          <a:custGeom>
            <a:avLst/>
            <a:gdLst/>
            <a:ahLst/>
            <a:cxnLst/>
            <a:rect l="l" t="t" r="r" b="b"/>
            <a:pathLst>
              <a:path w="5372100" h="45719">
                <a:moveTo>
                  <a:pt x="5372100" y="0"/>
                </a:moveTo>
                <a:lnTo>
                  <a:pt x="0" y="0"/>
                </a:lnTo>
                <a:lnTo>
                  <a:pt x="0" y="45720"/>
                </a:lnTo>
                <a:lnTo>
                  <a:pt x="5372100" y="45720"/>
                </a:lnTo>
                <a:lnTo>
                  <a:pt x="5372100" y="0"/>
                </a:lnTo>
                <a:close/>
              </a:path>
            </a:pathLst>
          </a:custGeom>
          <a:solidFill>
            <a:srgbClr val="0E4A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8642" y="995299"/>
            <a:ext cx="39916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Nominate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BAcc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" dirty="0">
                <a:latin typeface="Arial MT"/>
                <a:cs typeface="Arial MT"/>
              </a:rPr>
              <a:t> your preferences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UAC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8642" y="1636598"/>
            <a:ext cx="3869690" cy="455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Complete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online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application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endParaRPr sz="14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15"/>
              </a:spcBef>
            </a:pPr>
            <a:r>
              <a:rPr sz="1400" spc="-5" dirty="0">
                <a:latin typeface="Arial MT"/>
                <a:cs typeface="Arial MT"/>
              </a:rPr>
              <a:t>cut-off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dates</a:t>
            </a:r>
            <a:r>
              <a:rPr sz="1400" spc="-5" dirty="0">
                <a:latin typeface="Arial MT"/>
                <a:cs typeface="Arial MT"/>
              </a:rPr>
              <a:t> below: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5259" y="2280285"/>
            <a:ext cx="26771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Round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Friday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19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May</a:t>
            </a:r>
            <a:r>
              <a:rPr sz="1400" dirty="0">
                <a:latin typeface="Arial MT"/>
                <a:cs typeface="Arial MT"/>
              </a:rPr>
              <a:t> 2023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Round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Friday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13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October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8642" y="3073146"/>
            <a:ext cx="38106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Successful </a:t>
            </a:r>
            <a:r>
              <a:rPr sz="1400" dirty="0">
                <a:latin typeface="Arial MT"/>
                <a:cs typeface="Arial MT"/>
              </a:rPr>
              <a:t>applicants </a:t>
            </a:r>
            <a:r>
              <a:rPr sz="1400" spc="-5" dirty="0">
                <a:latin typeface="Arial MT"/>
                <a:cs typeface="Arial MT"/>
              </a:rPr>
              <a:t>will </a:t>
            </a:r>
            <a:r>
              <a:rPr sz="1400" dirty="0">
                <a:latin typeface="Arial MT"/>
                <a:cs typeface="Arial MT"/>
              </a:rPr>
              <a:t>be </a:t>
            </a:r>
            <a:r>
              <a:rPr sz="1400" spc="-5" dirty="0">
                <a:latin typeface="Arial MT"/>
                <a:cs typeface="Arial MT"/>
              </a:rPr>
              <a:t>invited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participate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interview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November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8642" y="3865879"/>
            <a:ext cx="33877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Successful interviewees will </a:t>
            </a:r>
            <a:r>
              <a:rPr sz="1400" dirty="0">
                <a:latin typeface="Arial MT"/>
                <a:cs typeface="Arial MT"/>
              </a:rPr>
              <a:t>be </a:t>
            </a:r>
            <a:r>
              <a:rPr sz="1400" spc="-5" dirty="0">
                <a:latin typeface="Arial MT"/>
                <a:cs typeface="Arial MT"/>
              </a:rPr>
              <a:t>made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condition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" dirty="0">
                <a:latin typeface="Arial MT"/>
                <a:cs typeface="Arial MT"/>
              </a:rPr>
              <a:t>f</a:t>
            </a:r>
            <a:r>
              <a:rPr sz="1400" dirty="0">
                <a:latin typeface="Arial MT"/>
                <a:cs typeface="Arial MT"/>
              </a:rPr>
              <a:t>fer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subject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A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411480"/>
            <a:ext cx="3223260" cy="4340860"/>
          </a:xfrm>
          <a:custGeom>
            <a:avLst/>
            <a:gdLst/>
            <a:ahLst/>
            <a:cxnLst/>
            <a:rect l="l" t="t" r="r" b="b"/>
            <a:pathLst>
              <a:path w="3223260" h="4340860">
                <a:moveTo>
                  <a:pt x="3223260" y="0"/>
                </a:moveTo>
                <a:lnTo>
                  <a:pt x="0" y="0"/>
                </a:lnTo>
                <a:lnTo>
                  <a:pt x="0" y="4340352"/>
                </a:lnTo>
                <a:lnTo>
                  <a:pt x="3223260" y="4340352"/>
                </a:lnTo>
                <a:lnTo>
                  <a:pt x="3223260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3963" y="411480"/>
            <a:ext cx="3223260" cy="434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 marL="174625">
              <a:lnSpc>
                <a:spcPct val="100000"/>
              </a:lnSpc>
              <a:spcBef>
                <a:spcPts val="3775"/>
              </a:spcBef>
            </a:pPr>
            <a:r>
              <a:rPr sz="4000" b="1" spc="-24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4000" b="1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24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4000" b="1" spc="-2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6091" y="751331"/>
            <a:ext cx="620395" cy="617220"/>
          </a:xfrm>
          <a:custGeom>
            <a:avLst/>
            <a:gdLst/>
            <a:ahLst/>
            <a:cxnLst/>
            <a:rect l="l" t="t" r="r" b="b"/>
            <a:pathLst>
              <a:path w="620394" h="617219">
                <a:moveTo>
                  <a:pt x="359486" y="42417"/>
                </a:moveTo>
                <a:lnTo>
                  <a:pt x="4724" y="42417"/>
                </a:lnTo>
                <a:lnTo>
                  <a:pt x="0" y="51815"/>
                </a:lnTo>
                <a:lnTo>
                  <a:pt x="0" y="612520"/>
                </a:lnTo>
                <a:lnTo>
                  <a:pt x="4724" y="617219"/>
                </a:lnTo>
                <a:lnTo>
                  <a:pt x="567563" y="617219"/>
                </a:lnTo>
                <a:lnTo>
                  <a:pt x="572389" y="612520"/>
                </a:lnTo>
                <a:lnTo>
                  <a:pt x="572389" y="593725"/>
                </a:lnTo>
                <a:lnTo>
                  <a:pt x="23647" y="593725"/>
                </a:lnTo>
                <a:lnTo>
                  <a:pt x="23647" y="70612"/>
                </a:lnTo>
                <a:lnTo>
                  <a:pt x="359486" y="70612"/>
                </a:lnTo>
                <a:lnTo>
                  <a:pt x="364210" y="65912"/>
                </a:lnTo>
                <a:lnTo>
                  <a:pt x="364210" y="51815"/>
                </a:lnTo>
                <a:lnTo>
                  <a:pt x="359486" y="42417"/>
                </a:lnTo>
                <a:close/>
              </a:path>
              <a:path w="620394" h="617219">
                <a:moveTo>
                  <a:pt x="567563" y="287400"/>
                </a:moveTo>
                <a:lnTo>
                  <a:pt x="553466" y="287400"/>
                </a:lnTo>
                <a:lnTo>
                  <a:pt x="548640" y="292100"/>
                </a:lnTo>
                <a:lnTo>
                  <a:pt x="548640" y="593725"/>
                </a:lnTo>
                <a:lnTo>
                  <a:pt x="572389" y="593725"/>
                </a:lnTo>
                <a:lnTo>
                  <a:pt x="572389" y="292100"/>
                </a:lnTo>
                <a:lnTo>
                  <a:pt x="567563" y="287400"/>
                </a:lnTo>
                <a:close/>
              </a:path>
              <a:path w="620394" h="617219">
                <a:moveTo>
                  <a:pt x="477735" y="23494"/>
                </a:moveTo>
                <a:lnTo>
                  <a:pt x="444627" y="23494"/>
                </a:lnTo>
                <a:lnTo>
                  <a:pt x="439889" y="33019"/>
                </a:lnTo>
                <a:lnTo>
                  <a:pt x="435165" y="37718"/>
                </a:lnTo>
                <a:lnTo>
                  <a:pt x="283806" y="263905"/>
                </a:lnTo>
                <a:lnTo>
                  <a:pt x="279069" y="263905"/>
                </a:lnTo>
                <a:lnTo>
                  <a:pt x="279013" y="270351"/>
                </a:lnTo>
                <a:lnTo>
                  <a:pt x="274345" y="414654"/>
                </a:lnTo>
                <a:lnTo>
                  <a:pt x="274345" y="419353"/>
                </a:lnTo>
                <a:lnTo>
                  <a:pt x="279069" y="424052"/>
                </a:lnTo>
                <a:lnTo>
                  <a:pt x="288531" y="424052"/>
                </a:lnTo>
                <a:lnTo>
                  <a:pt x="373822" y="395731"/>
                </a:lnTo>
                <a:lnTo>
                  <a:pt x="297992" y="395731"/>
                </a:lnTo>
                <a:lnTo>
                  <a:pt x="302717" y="282701"/>
                </a:lnTo>
                <a:lnTo>
                  <a:pt x="344035" y="282701"/>
                </a:lnTo>
                <a:lnTo>
                  <a:pt x="342116" y="279689"/>
                </a:lnTo>
                <a:lnTo>
                  <a:pt x="332878" y="270351"/>
                </a:lnTo>
                <a:lnTo>
                  <a:pt x="322751" y="263632"/>
                </a:lnTo>
                <a:lnTo>
                  <a:pt x="312178" y="259079"/>
                </a:lnTo>
                <a:lnTo>
                  <a:pt x="449351" y="65912"/>
                </a:lnTo>
                <a:lnTo>
                  <a:pt x="454088" y="61213"/>
                </a:lnTo>
                <a:lnTo>
                  <a:pt x="522528" y="61213"/>
                </a:lnTo>
                <a:lnTo>
                  <a:pt x="514837" y="56221"/>
                </a:lnTo>
                <a:lnTo>
                  <a:pt x="499021" y="48291"/>
                </a:lnTo>
                <a:lnTo>
                  <a:pt x="483204" y="42124"/>
                </a:lnTo>
                <a:lnTo>
                  <a:pt x="468274" y="37718"/>
                </a:lnTo>
                <a:lnTo>
                  <a:pt x="472998" y="33019"/>
                </a:lnTo>
                <a:lnTo>
                  <a:pt x="477735" y="23494"/>
                </a:lnTo>
                <a:close/>
              </a:path>
              <a:path w="620394" h="617219">
                <a:moveTo>
                  <a:pt x="522528" y="61213"/>
                </a:moveTo>
                <a:lnTo>
                  <a:pt x="454088" y="61213"/>
                </a:lnTo>
                <a:lnTo>
                  <a:pt x="467020" y="62978"/>
                </a:lnTo>
                <a:lnTo>
                  <a:pt x="483057" y="68278"/>
                </a:lnTo>
                <a:lnTo>
                  <a:pt x="499979" y="77126"/>
                </a:lnTo>
                <a:lnTo>
                  <a:pt x="515569" y="89534"/>
                </a:lnTo>
                <a:lnTo>
                  <a:pt x="532358" y="100935"/>
                </a:lnTo>
                <a:lnTo>
                  <a:pt x="546919" y="113680"/>
                </a:lnTo>
                <a:lnTo>
                  <a:pt x="558803" y="127307"/>
                </a:lnTo>
                <a:lnTo>
                  <a:pt x="567563" y="141350"/>
                </a:lnTo>
                <a:lnTo>
                  <a:pt x="425704" y="343915"/>
                </a:lnTo>
                <a:lnTo>
                  <a:pt x="378409" y="343915"/>
                </a:lnTo>
                <a:lnTo>
                  <a:pt x="380847" y="344799"/>
                </a:lnTo>
                <a:lnTo>
                  <a:pt x="387275" y="347456"/>
                </a:lnTo>
                <a:lnTo>
                  <a:pt x="396363" y="351899"/>
                </a:lnTo>
                <a:lnTo>
                  <a:pt x="406780" y="358139"/>
                </a:lnTo>
                <a:lnTo>
                  <a:pt x="297992" y="395731"/>
                </a:lnTo>
                <a:lnTo>
                  <a:pt x="373822" y="395731"/>
                </a:lnTo>
                <a:lnTo>
                  <a:pt x="430428" y="376935"/>
                </a:lnTo>
                <a:lnTo>
                  <a:pt x="435165" y="376935"/>
                </a:lnTo>
                <a:lnTo>
                  <a:pt x="435165" y="372237"/>
                </a:lnTo>
                <a:lnTo>
                  <a:pt x="439889" y="372237"/>
                </a:lnTo>
                <a:lnTo>
                  <a:pt x="586486" y="160146"/>
                </a:lnTo>
                <a:lnTo>
                  <a:pt x="596011" y="146050"/>
                </a:lnTo>
                <a:lnTo>
                  <a:pt x="600710" y="141350"/>
                </a:lnTo>
                <a:lnTo>
                  <a:pt x="605408" y="131952"/>
                </a:lnTo>
                <a:lnTo>
                  <a:pt x="605408" y="127253"/>
                </a:lnTo>
                <a:lnTo>
                  <a:pt x="610235" y="127253"/>
                </a:lnTo>
                <a:lnTo>
                  <a:pt x="613409" y="117728"/>
                </a:lnTo>
                <a:lnTo>
                  <a:pt x="586486" y="117728"/>
                </a:lnTo>
                <a:lnTo>
                  <a:pt x="575009" y="104364"/>
                </a:lnTo>
                <a:lnTo>
                  <a:pt x="561727" y="91868"/>
                </a:lnTo>
                <a:lnTo>
                  <a:pt x="546645" y="79349"/>
                </a:lnTo>
                <a:lnTo>
                  <a:pt x="529767" y="65912"/>
                </a:lnTo>
                <a:lnTo>
                  <a:pt x="522528" y="61213"/>
                </a:lnTo>
                <a:close/>
              </a:path>
              <a:path w="620394" h="617219">
                <a:moveTo>
                  <a:pt x="344035" y="282701"/>
                </a:moveTo>
                <a:lnTo>
                  <a:pt x="302717" y="282701"/>
                </a:lnTo>
                <a:lnTo>
                  <a:pt x="310479" y="287033"/>
                </a:lnTo>
                <a:lnTo>
                  <a:pt x="318685" y="292687"/>
                </a:lnTo>
                <a:lnTo>
                  <a:pt x="326004" y="299221"/>
                </a:lnTo>
                <a:lnTo>
                  <a:pt x="331101" y="306196"/>
                </a:lnTo>
                <a:lnTo>
                  <a:pt x="331101" y="311022"/>
                </a:lnTo>
                <a:lnTo>
                  <a:pt x="335838" y="311022"/>
                </a:lnTo>
                <a:lnTo>
                  <a:pt x="340563" y="315721"/>
                </a:lnTo>
                <a:lnTo>
                  <a:pt x="343667" y="316749"/>
                </a:lnTo>
                <a:lnTo>
                  <a:pt x="351207" y="320420"/>
                </a:lnTo>
                <a:lnTo>
                  <a:pt x="360521" y="327616"/>
                </a:lnTo>
                <a:lnTo>
                  <a:pt x="368947" y="339216"/>
                </a:lnTo>
                <a:lnTo>
                  <a:pt x="368947" y="343915"/>
                </a:lnTo>
                <a:lnTo>
                  <a:pt x="425704" y="343915"/>
                </a:lnTo>
                <a:lnTo>
                  <a:pt x="415136" y="334958"/>
                </a:lnTo>
                <a:lnTo>
                  <a:pt x="405009" y="328644"/>
                </a:lnTo>
                <a:lnTo>
                  <a:pt x="395768" y="324092"/>
                </a:lnTo>
                <a:lnTo>
                  <a:pt x="387858" y="320420"/>
                </a:lnTo>
                <a:lnTo>
                  <a:pt x="379290" y="308012"/>
                </a:lnTo>
                <a:lnTo>
                  <a:pt x="368946" y="299164"/>
                </a:lnTo>
                <a:lnTo>
                  <a:pt x="358598" y="293864"/>
                </a:lnTo>
                <a:lnTo>
                  <a:pt x="350024" y="292100"/>
                </a:lnTo>
                <a:lnTo>
                  <a:pt x="344035" y="282701"/>
                </a:lnTo>
                <a:close/>
              </a:path>
              <a:path w="620394" h="617219">
                <a:moveTo>
                  <a:pt x="487197" y="0"/>
                </a:moveTo>
                <a:lnTo>
                  <a:pt x="476624" y="954"/>
                </a:lnTo>
                <a:lnTo>
                  <a:pt x="466497" y="4111"/>
                </a:lnTo>
                <a:lnTo>
                  <a:pt x="457259" y="9911"/>
                </a:lnTo>
                <a:lnTo>
                  <a:pt x="449351" y="18795"/>
                </a:lnTo>
                <a:lnTo>
                  <a:pt x="449351" y="23494"/>
                </a:lnTo>
                <a:lnTo>
                  <a:pt x="487197" y="23494"/>
                </a:lnTo>
                <a:lnTo>
                  <a:pt x="498724" y="25203"/>
                </a:lnTo>
                <a:lnTo>
                  <a:pt x="543941" y="47116"/>
                </a:lnTo>
                <a:lnTo>
                  <a:pt x="575877" y="71346"/>
                </a:lnTo>
                <a:lnTo>
                  <a:pt x="591839" y="102088"/>
                </a:lnTo>
                <a:lnTo>
                  <a:pt x="586486" y="113029"/>
                </a:lnTo>
                <a:lnTo>
                  <a:pt x="586486" y="117728"/>
                </a:lnTo>
                <a:lnTo>
                  <a:pt x="613409" y="117728"/>
                </a:lnTo>
                <a:lnTo>
                  <a:pt x="620029" y="97865"/>
                </a:lnTo>
                <a:lnTo>
                  <a:pt x="588232" y="49708"/>
                </a:lnTo>
                <a:lnTo>
                  <a:pt x="537757" y="15912"/>
                </a:lnTo>
                <a:lnTo>
                  <a:pt x="502275" y="1764"/>
                </a:lnTo>
                <a:lnTo>
                  <a:pt x="487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9267" y="1022603"/>
            <a:ext cx="213360" cy="2133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9267" y="1647444"/>
            <a:ext cx="213360" cy="2133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9267" y="3096767"/>
            <a:ext cx="213360" cy="21335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9267" y="3913632"/>
            <a:ext cx="213360" cy="2133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2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80104" cy="51434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895" y="1874342"/>
            <a:ext cx="2432685" cy="1227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7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4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ts val="4490"/>
              </a:lnSpc>
            </a:pPr>
            <a:r>
              <a:rPr b="1" dirty="0">
                <a:latin typeface="Arial"/>
                <a:cs typeface="Arial"/>
              </a:rPr>
              <a:t>more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68214" y="2368118"/>
            <a:ext cx="226949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Send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us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email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055"/>
              </a:lnSpc>
            </a:pPr>
            <a:r>
              <a:rPr sz="1800" b="1" dirty="0">
                <a:latin typeface="Arial"/>
                <a:cs typeface="Arial"/>
                <a:hlinkClick r:id="rId3"/>
              </a:rPr>
              <a:t>coo</a:t>
            </a:r>
            <a:r>
              <a:rPr sz="1800" b="1" spc="5" dirty="0">
                <a:latin typeface="Arial"/>
                <a:cs typeface="Arial"/>
                <a:hlinkClick r:id="rId3"/>
              </a:rPr>
              <a:t>p</a:t>
            </a:r>
            <a:r>
              <a:rPr sz="1800" b="1" dirty="0">
                <a:latin typeface="Arial"/>
                <a:cs typeface="Arial"/>
                <a:hlinkClick r:id="rId3"/>
              </a:rPr>
              <a:t>.ed@uts.ed</a:t>
            </a:r>
            <a:r>
              <a:rPr sz="1800" b="1" spc="5" dirty="0">
                <a:latin typeface="Arial"/>
                <a:cs typeface="Arial"/>
                <a:hlinkClick r:id="rId3"/>
              </a:rPr>
              <a:t>u</a:t>
            </a:r>
            <a:r>
              <a:rPr sz="1800" b="1" dirty="0">
                <a:latin typeface="Arial"/>
                <a:cs typeface="Arial"/>
                <a:hlinkClick r:id="rId3"/>
              </a:rPr>
              <a:t>.au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8214" y="3321177"/>
            <a:ext cx="283019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Ask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questions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Facebook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050"/>
              </a:lnSpc>
            </a:pPr>
            <a:r>
              <a:rPr sz="1800" b="1" spc="-5" dirty="0">
                <a:latin typeface="Arial"/>
                <a:cs typeface="Arial"/>
              </a:rPr>
              <a:t>@UTSBusiness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0629" y="1237234"/>
            <a:ext cx="323850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Register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for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Info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Evening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on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10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May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  <a:hlinkClick r:id="rId4"/>
              </a:rPr>
              <a:t>Carin.Alberts@uts.edu.au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2508" y="0"/>
            <a:ext cx="1924812" cy="51434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D43D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8487" y="133350"/>
            <a:ext cx="8866226" cy="700575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689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Course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lang="en-AU" b="1" dirty="0">
                <a:solidFill>
                  <a:srgbClr val="FFFFFF"/>
                </a:solidFill>
                <a:latin typeface="Arial"/>
                <a:cs typeface="Arial"/>
              </a:rPr>
              <a:t> – Health </a:t>
            </a:r>
            <a:endParaRPr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C33C740-9DC9-AAA8-4A5F-891C5C0E3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43137"/>
              </p:ext>
            </p:extLst>
          </p:nvPr>
        </p:nvGraphicFramePr>
        <p:xfrm>
          <a:off x="3200400" y="1428750"/>
          <a:ext cx="3048000" cy="2976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20218240"/>
                    </a:ext>
                  </a:extLst>
                </a:gridCol>
              </a:tblGrid>
              <a:tr h="446274">
                <a:tc>
                  <a:txBody>
                    <a:bodyPr/>
                    <a:lstStyle/>
                    <a:p>
                      <a:r>
                        <a:rPr lang="en-US" sz="1700" b="1" i="0" dirty="0">
                          <a:solidFill>
                            <a:srgbClr val="FFFFFF"/>
                          </a:solidFill>
                          <a:latin typeface="Arial"/>
                          <a:ea typeface="+mj-ea"/>
                          <a:cs typeface="Arial"/>
                        </a:rPr>
                        <a:t>Health Study Options</a:t>
                      </a:r>
                    </a:p>
                  </a:txBody>
                  <a:tcPr>
                    <a:solidFill>
                      <a:srgbClr val="143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67257"/>
                  </a:ext>
                </a:extLst>
              </a:tr>
              <a:tr h="224533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Accelerated Nursing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Midwifery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and Exercise Science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and Exercise Management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Science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Women's and Children's Health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online options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02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467" y="76352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6996" y="92963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0" y="76352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33004" y="92963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467" y="3704844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6996" y="3828288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704844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3004" y="3828288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8708" y="0"/>
            <a:ext cx="58419" cy="143510"/>
          </a:xfrm>
          <a:custGeom>
            <a:avLst/>
            <a:gdLst/>
            <a:ahLst/>
            <a:cxnLst/>
            <a:rect l="l" t="t" r="r" b="b"/>
            <a:pathLst>
              <a:path w="58420" h="143510">
                <a:moveTo>
                  <a:pt x="0" y="143255"/>
                </a:moveTo>
                <a:lnTo>
                  <a:pt x="57911" y="143255"/>
                </a:lnTo>
                <a:lnTo>
                  <a:pt x="5791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6240" y="0"/>
            <a:ext cx="58419" cy="143510"/>
          </a:xfrm>
          <a:custGeom>
            <a:avLst/>
            <a:gdLst/>
            <a:ahLst/>
            <a:cxnLst/>
            <a:rect l="l" t="t" r="r" b="b"/>
            <a:pathLst>
              <a:path w="58420" h="143510">
                <a:moveTo>
                  <a:pt x="0" y="143255"/>
                </a:moveTo>
                <a:lnTo>
                  <a:pt x="57911" y="143255"/>
                </a:lnTo>
                <a:lnTo>
                  <a:pt x="5791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19" y="4907279"/>
            <a:ext cx="58419" cy="236220"/>
          </a:xfrm>
          <a:custGeom>
            <a:avLst/>
            <a:gdLst/>
            <a:ahLst/>
            <a:cxnLst/>
            <a:rect l="l" t="t" r="r" b="b"/>
            <a:pathLst>
              <a:path w="58419" h="236220">
                <a:moveTo>
                  <a:pt x="57912" y="0"/>
                </a:moveTo>
                <a:lnTo>
                  <a:pt x="0" y="0"/>
                </a:lnTo>
                <a:lnTo>
                  <a:pt x="0" y="236218"/>
                </a:lnTo>
                <a:lnTo>
                  <a:pt x="57912" y="236218"/>
                </a:lnTo>
                <a:lnTo>
                  <a:pt x="57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5847" y="5030723"/>
            <a:ext cx="58419" cy="113030"/>
          </a:xfrm>
          <a:custGeom>
            <a:avLst/>
            <a:gdLst/>
            <a:ahLst/>
            <a:cxnLst/>
            <a:rect l="l" t="t" r="r" b="b"/>
            <a:pathLst>
              <a:path w="58420" h="113029">
                <a:moveTo>
                  <a:pt x="57911" y="0"/>
                </a:moveTo>
                <a:lnTo>
                  <a:pt x="0" y="0"/>
                </a:lnTo>
                <a:lnTo>
                  <a:pt x="0" y="112774"/>
                </a:lnTo>
                <a:lnTo>
                  <a:pt x="57911" y="112774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3852" y="4907279"/>
            <a:ext cx="58419" cy="236220"/>
          </a:xfrm>
          <a:custGeom>
            <a:avLst/>
            <a:gdLst/>
            <a:ahLst/>
            <a:cxnLst/>
            <a:rect l="l" t="t" r="r" b="b"/>
            <a:pathLst>
              <a:path w="58420" h="236220">
                <a:moveTo>
                  <a:pt x="57911" y="0"/>
                </a:moveTo>
                <a:lnTo>
                  <a:pt x="0" y="0"/>
                </a:lnTo>
                <a:lnTo>
                  <a:pt x="0" y="236218"/>
                </a:lnTo>
                <a:lnTo>
                  <a:pt x="57911" y="236218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3380" y="5030723"/>
            <a:ext cx="58419" cy="113030"/>
          </a:xfrm>
          <a:custGeom>
            <a:avLst/>
            <a:gdLst/>
            <a:ahLst/>
            <a:cxnLst/>
            <a:rect l="l" t="t" r="r" b="b"/>
            <a:pathLst>
              <a:path w="58420" h="113029">
                <a:moveTo>
                  <a:pt x="57911" y="0"/>
                </a:moveTo>
                <a:lnTo>
                  <a:pt x="0" y="0"/>
                </a:lnTo>
                <a:lnTo>
                  <a:pt x="0" y="112774"/>
                </a:lnTo>
                <a:lnTo>
                  <a:pt x="57911" y="112774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529D8B-747A-99BE-ED3F-99A549CF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49894"/>
            <a:ext cx="4058414" cy="26091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8064D5-0353-F079-DA60-034601613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88" y="1226368"/>
            <a:ext cx="2573960" cy="1860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F5EFA9-92D1-3705-6C02-77CFBA855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814" y="-12747"/>
            <a:ext cx="3302000" cy="2552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B87031-2E67-E834-6D62-43E2EBDEC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88" y="-58904"/>
            <a:ext cx="2580549" cy="16448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271CF8-9658-648C-3E35-AED50E39F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30674"/>
            <a:ext cx="5334000" cy="2527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CDB731-0197-0B2C-6EA6-933DE8020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404" y="0"/>
            <a:ext cx="3301991" cy="30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3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28955"/>
              <a:ext cx="9144000" cy="5114925"/>
            </a:xfrm>
            <a:custGeom>
              <a:avLst/>
              <a:gdLst/>
              <a:ahLst/>
              <a:cxnLst/>
              <a:rect l="l" t="t" r="r" b="b"/>
              <a:pathLst>
                <a:path w="9144000" h="5114925">
                  <a:moveTo>
                    <a:pt x="9144000" y="0"/>
                  </a:moveTo>
                  <a:lnTo>
                    <a:pt x="0" y="0"/>
                  </a:lnTo>
                  <a:lnTo>
                    <a:pt x="0" y="5114542"/>
                  </a:lnTo>
                  <a:lnTo>
                    <a:pt x="9144000" y="511454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9590" y="181737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827" y="461010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590" y="1972817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8827" y="2328672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8827" y="1659635"/>
              <a:ext cx="1348740" cy="449580"/>
            </a:xfrm>
            <a:custGeom>
              <a:avLst/>
              <a:gdLst/>
              <a:ahLst/>
              <a:cxnLst/>
              <a:rect l="l" t="t" r="r" b="b"/>
              <a:pathLst>
                <a:path w="1348739" h="449580">
                  <a:moveTo>
                    <a:pt x="1348232" y="449580"/>
                  </a:moveTo>
                  <a:lnTo>
                    <a:pt x="0" y="449580"/>
                  </a:lnTo>
                </a:path>
                <a:path w="1348739" h="449580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9590" y="2292857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9590" y="4548378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827" y="4480559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590" y="2376677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8276" y="1915667"/>
              <a:ext cx="1347470" cy="1736089"/>
            </a:xfrm>
            <a:custGeom>
              <a:avLst/>
              <a:gdLst/>
              <a:ahLst/>
              <a:cxnLst/>
              <a:rect l="l" t="t" r="r" b="b"/>
              <a:pathLst>
                <a:path w="1347470" h="1736089">
                  <a:moveTo>
                    <a:pt x="1347215" y="0"/>
                  </a:moveTo>
                  <a:lnTo>
                    <a:pt x="0" y="0"/>
                  </a:lnTo>
                  <a:lnTo>
                    <a:pt x="0" y="1735836"/>
                  </a:lnTo>
                  <a:lnTo>
                    <a:pt x="1347215" y="1735836"/>
                  </a:lnTo>
                  <a:lnTo>
                    <a:pt x="1347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9038" y="1759457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08276" y="4636008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09038" y="422529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08276" y="4431791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08276" y="1684020"/>
              <a:ext cx="1348740" cy="2628900"/>
            </a:xfrm>
            <a:custGeom>
              <a:avLst/>
              <a:gdLst/>
              <a:ahLst/>
              <a:cxnLst/>
              <a:rect l="l" t="t" r="r" b="b"/>
              <a:pathLst>
                <a:path w="1348739" h="2628900">
                  <a:moveTo>
                    <a:pt x="1348232" y="2628899"/>
                  </a:moveTo>
                  <a:lnTo>
                    <a:pt x="0" y="2628899"/>
                  </a:lnTo>
                </a:path>
                <a:path w="1348739" h="2628900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09038" y="3995165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09038" y="4572761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08276" y="4040123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08276" y="1853183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08276" y="3788664"/>
              <a:ext cx="1348740" cy="143510"/>
            </a:xfrm>
            <a:custGeom>
              <a:avLst/>
              <a:gdLst/>
              <a:ahLst/>
              <a:cxnLst/>
              <a:rect l="l" t="t" r="r" b="b"/>
              <a:pathLst>
                <a:path w="1348739" h="143510">
                  <a:moveTo>
                    <a:pt x="0" y="143256"/>
                  </a:moveTo>
                  <a:lnTo>
                    <a:pt x="1348232" y="143256"/>
                  </a:lnTo>
                  <a:lnTo>
                    <a:pt x="1348232" y="0"/>
                  </a:lnTo>
                  <a:lnTo>
                    <a:pt x="0" y="0"/>
                  </a:lnTo>
                  <a:lnTo>
                    <a:pt x="0" y="143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96867" y="2354579"/>
              <a:ext cx="1350645" cy="1854835"/>
            </a:xfrm>
            <a:custGeom>
              <a:avLst/>
              <a:gdLst/>
              <a:ahLst/>
              <a:cxnLst/>
              <a:rect l="l" t="t" r="r" b="b"/>
              <a:pathLst>
                <a:path w="1350645" h="1854835">
                  <a:moveTo>
                    <a:pt x="1350264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1350264" y="1854708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96867" y="1821179"/>
              <a:ext cx="1348740" cy="20320"/>
            </a:xfrm>
            <a:custGeom>
              <a:avLst/>
              <a:gdLst/>
              <a:ahLst/>
              <a:cxnLst/>
              <a:rect l="l" t="t" r="r" b="b"/>
              <a:pathLst>
                <a:path w="1348739" h="20319">
                  <a:moveTo>
                    <a:pt x="1348232" y="19812"/>
                  </a:moveTo>
                  <a:lnTo>
                    <a:pt x="0" y="19812"/>
                  </a:lnTo>
                </a:path>
                <a:path w="1348739" h="2031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6867" y="168402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6867" y="4636008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96867" y="389382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96867" y="224790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96867" y="4168140"/>
              <a:ext cx="1348740" cy="12700"/>
            </a:xfrm>
            <a:custGeom>
              <a:avLst/>
              <a:gdLst/>
              <a:ahLst/>
              <a:cxnLst/>
              <a:rect l="l" t="t" r="r" b="b"/>
              <a:pathLst>
                <a:path w="1348739" h="12700">
                  <a:moveTo>
                    <a:pt x="0" y="12192"/>
                  </a:moveTo>
                  <a:lnTo>
                    <a:pt x="1348232" y="12192"/>
                  </a:lnTo>
                  <a:lnTo>
                    <a:pt x="1348232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96867" y="424434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96867" y="4319015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96867" y="4555235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97629" y="2154173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97629" y="202311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97629" y="1940814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39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41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86984" y="2575560"/>
              <a:ext cx="1347470" cy="1682750"/>
            </a:xfrm>
            <a:custGeom>
              <a:avLst/>
              <a:gdLst/>
              <a:ahLst/>
              <a:cxnLst/>
              <a:rect l="l" t="t" r="r" b="b"/>
              <a:pathLst>
                <a:path w="1347470" h="1682750">
                  <a:moveTo>
                    <a:pt x="1347215" y="0"/>
                  </a:moveTo>
                  <a:lnTo>
                    <a:pt x="0" y="0"/>
                  </a:lnTo>
                  <a:lnTo>
                    <a:pt x="0" y="1682495"/>
                  </a:lnTo>
                  <a:lnTo>
                    <a:pt x="1347215" y="1682495"/>
                  </a:lnTo>
                  <a:lnTo>
                    <a:pt x="1347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87746" y="1829561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1348231" y="0"/>
                  </a:moveTo>
                  <a:lnTo>
                    <a:pt x="0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86984" y="4623815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87746" y="198501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1348231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86984" y="2342388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86984" y="1673351"/>
              <a:ext cx="1348740" cy="449580"/>
            </a:xfrm>
            <a:custGeom>
              <a:avLst/>
              <a:gdLst/>
              <a:ahLst/>
              <a:cxnLst/>
              <a:rect l="l" t="t" r="r" b="b"/>
              <a:pathLst>
                <a:path w="1348740" h="449580">
                  <a:moveTo>
                    <a:pt x="1348232" y="449580"/>
                  </a:moveTo>
                  <a:lnTo>
                    <a:pt x="0" y="449580"/>
                  </a:lnTo>
                </a:path>
                <a:path w="1348740" h="449580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87746" y="2306573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1348231" y="0"/>
                  </a:moveTo>
                  <a:lnTo>
                    <a:pt x="0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87746" y="4560570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1348231" y="0"/>
                  </a:moveTo>
                  <a:lnTo>
                    <a:pt x="0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86984" y="4494276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134823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7746" y="2390394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1348231" y="0"/>
                  </a:moveTo>
                  <a:lnTo>
                    <a:pt x="0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63383" y="2657855"/>
              <a:ext cx="1347470" cy="1736089"/>
            </a:xfrm>
            <a:custGeom>
              <a:avLst/>
              <a:gdLst/>
              <a:ahLst/>
              <a:cxnLst/>
              <a:rect l="l" t="t" r="r" b="b"/>
              <a:pathLst>
                <a:path w="1347470" h="1736089">
                  <a:moveTo>
                    <a:pt x="1347216" y="0"/>
                  </a:moveTo>
                  <a:lnTo>
                    <a:pt x="0" y="0"/>
                  </a:lnTo>
                  <a:lnTo>
                    <a:pt x="0" y="1735836"/>
                  </a:lnTo>
                  <a:lnTo>
                    <a:pt x="1347216" y="1735836"/>
                  </a:lnTo>
                  <a:lnTo>
                    <a:pt x="1347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64145" y="4551426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0" y="0"/>
                  </a:moveTo>
                  <a:lnTo>
                    <a:pt x="1348231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63383" y="1673351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0" y="0"/>
                  </a:moveTo>
                  <a:lnTo>
                    <a:pt x="1348232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64145" y="2085594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0" y="0"/>
                  </a:moveTo>
                  <a:lnTo>
                    <a:pt x="1348231" y="0"/>
                  </a:lnTo>
                </a:path>
              </a:pathLst>
            </a:custGeom>
            <a:ln w="1021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63383" y="1877567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0" y="0"/>
                  </a:moveTo>
                  <a:lnTo>
                    <a:pt x="1348232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63383" y="1994916"/>
              <a:ext cx="1348740" cy="2628900"/>
            </a:xfrm>
            <a:custGeom>
              <a:avLst/>
              <a:gdLst/>
              <a:ahLst/>
              <a:cxnLst/>
              <a:rect l="l" t="t" r="r" b="b"/>
              <a:pathLst>
                <a:path w="1348740" h="2628900">
                  <a:moveTo>
                    <a:pt x="0" y="0"/>
                  </a:moveTo>
                  <a:lnTo>
                    <a:pt x="1348232" y="0"/>
                  </a:lnTo>
                </a:path>
                <a:path w="1348740" h="2628900">
                  <a:moveTo>
                    <a:pt x="0" y="2628900"/>
                  </a:moveTo>
                  <a:lnTo>
                    <a:pt x="1348232" y="26289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64145" y="2314194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0" y="0"/>
                  </a:moveTo>
                  <a:lnTo>
                    <a:pt x="1348231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64145" y="1738122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0" y="0"/>
                  </a:moveTo>
                  <a:lnTo>
                    <a:pt x="13482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63383" y="2267711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0" y="0"/>
                  </a:moveTo>
                  <a:lnTo>
                    <a:pt x="1348232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63383" y="4454652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0" y="0"/>
                  </a:moveTo>
                  <a:lnTo>
                    <a:pt x="1348232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63383" y="2375916"/>
              <a:ext cx="1348740" cy="143510"/>
            </a:xfrm>
            <a:custGeom>
              <a:avLst/>
              <a:gdLst/>
              <a:ahLst/>
              <a:cxnLst/>
              <a:rect l="l" t="t" r="r" b="b"/>
              <a:pathLst>
                <a:path w="1348740" h="143510">
                  <a:moveTo>
                    <a:pt x="0" y="143255"/>
                  </a:moveTo>
                  <a:lnTo>
                    <a:pt x="1348232" y="143255"/>
                  </a:lnTo>
                  <a:lnTo>
                    <a:pt x="1348232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0"/>
              <a:ext cx="9144000" cy="1647825"/>
            </a:xfrm>
            <a:custGeom>
              <a:avLst/>
              <a:gdLst/>
              <a:ahLst/>
              <a:cxnLst/>
              <a:rect l="l" t="t" r="r" b="b"/>
              <a:pathLst>
                <a:path w="9144000" h="1647825">
                  <a:moveTo>
                    <a:pt x="9144000" y="0"/>
                  </a:moveTo>
                  <a:lnTo>
                    <a:pt x="0" y="0"/>
                  </a:lnTo>
                  <a:lnTo>
                    <a:pt x="0" y="1647444"/>
                  </a:lnTo>
                  <a:lnTo>
                    <a:pt x="9144000" y="16474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97763" y="525221"/>
            <a:ext cx="15220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10" dirty="0">
                <a:solidFill>
                  <a:srgbClr val="0E4AEB"/>
                </a:solidFill>
                <a:latin typeface="Arial"/>
                <a:cs typeface="Arial"/>
              </a:rPr>
              <a:t>U</a:t>
            </a:r>
            <a:r>
              <a:rPr sz="6000" b="1" spc="-114" dirty="0">
                <a:solidFill>
                  <a:srgbClr val="0E4AEB"/>
                </a:solidFill>
                <a:latin typeface="Arial"/>
                <a:cs typeface="Arial"/>
              </a:rPr>
              <a:t>T</a:t>
            </a:r>
            <a:r>
              <a:rPr sz="6000" b="1" dirty="0">
                <a:solidFill>
                  <a:srgbClr val="0E4AEB"/>
                </a:solidFill>
                <a:latin typeface="Arial"/>
                <a:cs typeface="Arial"/>
              </a:rPr>
              <a:t>S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0" y="0"/>
            <a:ext cx="9149715" cy="4265930"/>
            <a:chOff x="0" y="0"/>
            <a:chExt cx="9149715" cy="4265930"/>
          </a:xfrm>
        </p:grpSpPr>
        <p:sp>
          <p:nvSpPr>
            <p:cNvPr id="61" name="object 61"/>
            <p:cNvSpPr/>
            <p:nvPr/>
          </p:nvSpPr>
          <p:spPr>
            <a:xfrm>
              <a:off x="0" y="0"/>
              <a:ext cx="838200" cy="1628139"/>
            </a:xfrm>
            <a:custGeom>
              <a:avLst/>
              <a:gdLst/>
              <a:ahLst/>
              <a:cxnLst/>
              <a:rect l="l" t="t" r="r" b="b"/>
              <a:pathLst>
                <a:path w="838200" h="1628139">
                  <a:moveTo>
                    <a:pt x="838200" y="0"/>
                  </a:moveTo>
                  <a:lnTo>
                    <a:pt x="0" y="0"/>
                  </a:lnTo>
                  <a:lnTo>
                    <a:pt x="0" y="1627632"/>
                  </a:lnTo>
                  <a:lnTo>
                    <a:pt x="838200" y="1627632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6804" y="605027"/>
              <a:ext cx="7863840" cy="784860"/>
            </a:xfrm>
            <a:custGeom>
              <a:avLst/>
              <a:gdLst/>
              <a:ahLst/>
              <a:cxnLst/>
              <a:rect l="l" t="t" r="r" b="b"/>
              <a:pathLst>
                <a:path w="7863840" h="784860">
                  <a:moveTo>
                    <a:pt x="1219200" y="0"/>
                  </a:moveTo>
                  <a:lnTo>
                    <a:pt x="7863459" y="0"/>
                  </a:lnTo>
                </a:path>
                <a:path w="7863840" h="784860">
                  <a:moveTo>
                    <a:pt x="0" y="784860"/>
                  </a:moveTo>
                  <a:lnTo>
                    <a:pt x="7493127" y="784860"/>
                  </a:lnTo>
                </a:path>
              </a:pathLst>
            </a:custGeom>
            <a:ln w="6096">
              <a:solidFill>
                <a:srgbClr val="0E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38961" y="486918"/>
              <a:ext cx="7710805" cy="0"/>
            </a:xfrm>
            <a:custGeom>
              <a:avLst/>
              <a:gdLst/>
              <a:ahLst/>
              <a:cxnLst/>
              <a:rect l="l" t="t" r="r" b="b"/>
              <a:pathLst>
                <a:path w="7710805">
                  <a:moveTo>
                    <a:pt x="0" y="0"/>
                  </a:moveTo>
                  <a:lnTo>
                    <a:pt x="7710296" y="0"/>
                  </a:lnTo>
                </a:path>
              </a:pathLst>
            </a:custGeom>
            <a:ln w="38100">
              <a:solidFill>
                <a:srgbClr val="0E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38200" y="385572"/>
              <a:ext cx="6817995" cy="0"/>
            </a:xfrm>
            <a:custGeom>
              <a:avLst/>
              <a:gdLst/>
              <a:ahLst/>
              <a:cxnLst/>
              <a:rect l="l" t="t" r="r" b="b"/>
              <a:pathLst>
                <a:path w="6817995">
                  <a:moveTo>
                    <a:pt x="0" y="0"/>
                  </a:moveTo>
                  <a:lnTo>
                    <a:pt x="6817868" y="0"/>
                  </a:lnTo>
                </a:path>
              </a:pathLst>
            </a:custGeom>
            <a:ln w="6096">
              <a:solidFill>
                <a:srgbClr val="0E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13304" y="1443227"/>
              <a:ext cx="6331585" cy="0"/>
            </a:xfrm>
            <a:custGeom>
              <a:avLst/>
              <a:gdLst/>
              <a:ahLst/>
              <a:cxnLst/>
              <a:rect l="l" t="t" r="r" b="b"/>
              <a:pathLst>
                <a:path w="6331584">
                  <a:moveTo>
                    <a:pt x="0" y="0"/>
                  </a:moveTo>
                  <a:lnTo>
                    <a:pt x="6331331" y="0"/>
                  </a:lnTo>
                </a:path>
              </a:pathLst>
            </a:custGeom>
            <a:ln w="9144">
              <a:solidFill>
                <a:srgbClr val="0E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2502407"/>
              <a:ext cx="1391412" cy="176326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507" y="2055876"/>
              <a:ext cx="1440180" cy="136550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0771" y="2433827"/>
              <a:ext cx="1328927" cy="92506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0135" y="2827020"/>
              <a:ext cx="1155191" cy="483107"/>
            </a:xfrm>
            <a:prstGeom prst="rect">
              <a:avLst/>
            </a:prstGeom>
          </p:spPr>
        </p:pic>
      </p:grp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2427858" y="681609"/>
            <a:ext cx="1058545" cy="6477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60"/>
              </a:spcBef>
            </a:pPr>
            <a:r>
              <a:rPr sz="2400" spc="-5" dirty="0">
                <a:solidFill>
                  <a:srgbClr val="0E4AEB"/>
                </a:solidFill>
              </a:rPr>
              <a:t>is</a:t>
            </a:r>
            <a:r>
              <a:rPr sz="2400" spc="-70" dirty="0">
                <a:solidFill>
                  <a:srgbClr val="0E4AEB"/>
                </a:solidFill>
              </a:rPr>
              <a:t> </a:t>
            </a:r>
            <a:r>
              <a:rPr sz="2400" spc="-5" dirty="0">
                <a:solidFill>
                  <a:srgbClr val="0E4AEB"/>
                </a:solidFill>
              </a:rPr>
              <a:t>world </a:t>
            </a:r>
            <a:r>
              <a:rPr sz="2400" spc="-655" dirty="0">
                <a:solidFill>
                  <a:srgbClr val="0E4AEB"/>
                </a:solidFill>
              </a:rPr>
              <a:t> </a:t>
            </a:r>
            <a:r>
              <a:rPr sz="2400" spc="-5" dirty="0">
                <a:solidFill>
                  <a:srgbClr val="0E4AEB"/>
                </a:solidFill>
              </a:rPr>
              <a:t>class</a:t>
            </a:r>
            <a:endParaRPr sz="2400"/>
          </a:p>
        </p:txBody>
      </p:sp>
      <p:sp>
        <p:nvSpPr>
          <p:cNvPr id="71" name="object 71"/>
          <p:cNvSpPr txBox="1"/>
          <p:nvPr/>
        </p:nvSpPr>
        <p:spPr>
          <a:xfrm>
            <a:off x="5586984" y="2575560"/>
            <a:ext cx="1347470" cy="168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76835" marR="137795" indent="635" algn="ctr">
              <a:lnSpc>
                <a:spcPct val="100000"/>
              </a:lnSpc>
              <a:spcBef>
                <a:spcPts val="675"/>
              </a:spcBef>
            </a:pPr>
            <a:r>
              <a:rPr sz="900" b="1" spc="-5" dirty="0">
                <a:latin typeface="Arial"/>
                <a:cs typeface="Arial"/>
              </a:rPr>
              <a:t>Association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Advance </a:t>
            </a:r>
            <a:r>
              <a:rPr sz="900" b="1" dirty="0">
                <a:latin typeface="Arial"/>
                <a:cs typeface="Arial"/>
              </a:rPr>
              <a:t>Collegiate 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Sc</a:t>
            </a:r>
            <a:r>
              <a:rPr sz="900" b="1" dirty="0">
                <a:latin typeface="Arial"/>
                <a:cs typeface="Arial"/>
              </a:rPr>
              <a:t>hool</a:t>
            </a:r>
            <a:r>
              <a:rPr sz="900" b="1" spc="-5" dirty="0">
                <a:latin typeface="Arial"/>
                <a:cs typeface="Arial"/>
              </a:rPr>
              <a:t>s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 Busin</a:t>
            </a:r>
            <a:r>
              <a:rPr sz="900" b="1" spc="-5" dirty="0">
                <a:latin typeface="Arial"/>
                <a:cs typeface="Arial"/>
              </a:rPr>
              <a:t>ess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8247" y="2644139"/>
            <a:ext cx="1289303" cy="940308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7263383" y="2657855"/>
            <a:ext cx="1347470" cy="1736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R="37465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100%</a:t>
            </a:r>
            <a:endParaRPr sz="900">
              <a:latin typeface="Arial"/>
              <a:cs typeface="Arial"/>
            </a:endParaRPr>
          </a:p>
          <a:p>
            <a:pPr marL="85725" marR="132080" indent="1905" algn="ctr">
              <a:lnSpc>
                <a:spcPct val="100000"/>
              </a:lnSpc>
            </a:pPr>
            <a:r>
              <a:rPr sz="900" dirty="0">
                <a:latin typeface="Arial MT"/>
                <a:cs typeface="Arial MT"/>
              </a:rPr>
              <a:t>of </a:t>
            </a:r>
            <a:r>
              <a:rPr sz="900" spc="-10" dirty="0">
                <a:latin typeface="Arial MT"/>
                <a:cs typeface="Arial MT"/>
              </a:rPr>
              <a:t>UTS </a:t>
            </a:r>
            <a:r>
              <a:rPr sz="900" dirty="0">
                <a:latin typeface="Arial MT"/>
                <a:cs typeface="Arial MT"/>
              </a:rPr>
              <a:t>research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ben</a:t>
            </a:r>
            <a:r>
              <a:rPr sz="900" spc="5" dirty="0">
                <a:latin typeface="Arial MT"/>
                <a:cs typeface="Arial MT"/>
              </a:rPr>
              <a:t>c</a:t>
            </a:r>
            <a:r>
              <a:rPr sz="900" spc="-5" dirty="0">
                <a:latin typeface="Arial MT"/>
                <a:cs typeface="Arial MT"/>
              </a:rPr>
              <a:t>h</a:t>
            </a:r>
            <a:r>
              <a:rPr sz="900" spc="5" dirty="0">
                <a:latin typeface="Arial MT"/>
                <a:cs typeface="Arial MT"/>
              </a:rPr>
              <a:t>m</a:t>
            </a:r>
            <a:r>
              <a:rPr sz="900" spc="-5" dirty="0">
                <a:latin typeface="Arial MT"/>
                <a:cs typeface="Arial MT"/>
              </a:rPr>
              <a:t>a</a:t>
            </a:r>
            <a:r>
              <a:rPr sz="900" dirty="0">
                <a:latin typeface="Arial MT"/>
                <a:cs typeface="Arial MT"/>
              </a:rPr>
              <a:t>r</a:t>
            </a:r>
            <a:r>
              <a:rPr sz="900" spc="5" dirty="0">
                <a:latin typeface="Arial MT"/>
                <a:cs typeface="Arial MT"/>
              </a:rPr>
              <a:t>k</a:t>
            </a:r>
            <a:r>
              <a:rPr sz="900" spc="-15" dirty="0">
                <a:latin typeface="Arial MT"/>
                <a:cs typeface="Arial MT"/>
              </a:rPr>
              <a:t>e</a:t>
            </a:r>
            <a:r>
              <a:rPr sz="900" spc="-5" dirty="0">
                <a:latin typeface="Arial MT"/>
                <a:cs typeface="Arial MT"/>
              </a:rPr>
              <a:t>d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</a:t>
            </a:r>
            <a:r>
              <a:rPr sz="900" dirty="0">
                <a:latin typeface="Arial MT"/>
                <a:cs typeface="Arial MT"/>
              </a:rPr>
              <a:t>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w</a:t>
            </a:r>
            <a:r>
              <a:rPr sz="900" spc="-5" dirty="0">
                <a:latin typeface="Arial MT"/>
                <a:cs typeface="Arial MT"/>
              </a:rPr>
              <a:t>orld  </a:t>
            </a:r>
            <a:r>
              <a:rPr sz="900" dirty="0">
                <a:latin typeface="Arial MT"/>
                <a:cs typeface="Arial MT"/>
              </a:rPr>
              <a:t>standard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above</a:t>
            </a:r>
            <a:endParaRPr sz="900">
              <a:latin typeface="Arial MT"/>
              <a:cs typeface="Arial MT"/>
            </a:endParaRPr>
          </a:p>
          <a:p>
            <a:pPr marL="82550" marR="128905" algn="ctr">
              <a:lnSpc>
                <a:spcPct val="100000"/>
              </a:lnSpc>
              <a:spcBef>
                <a:spcPts val="15"/>
              </a:spcBef>
            </a:pPr>
            <a:r>
              <a:rPr sz="600" spc="-5" dirty="0">
                <a:latin typeface="Arial MT"/>
                <a:cs typeface="Arial MT"/>
              </a:rPr>
              <a:t>(2018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Excellence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in</a:t>
            </a:r>
            <a:r>
              <a:rPr sz="600" spc="-5" dirty="0">
                <a:latin typeface="Arial MT"/>
                <a:cs typeface="Arial MT"/>
              </a:rPr>
              <a:t> Research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for </a:t>
            </a:r>
            <a:r>
              <a:rPr sz="600" spc="-15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Australia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evaluation)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943603" y="3345307"/>
            <a:ext cx="1170940" cy="89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#5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in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Australia</a:t>
            </a:r>
            <a:endParaRPr sz="9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900" dirty="0">
                <a:latin typeface="Arial MT"/>
                <a:cs typeface="Arial MT"/>
              </a:rPr>
              <a:t>for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graduate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outcomes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(92.5%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students</a:t>
            </a:r>
            <a:endParaRPr sz="90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</a:pPr>
            <a:r>
              <a:rPr sz="900" spc="-5" dirty="0">
                <a:latin typeface="Arial MT"/>
                <a:cs typeface="Arial MT"/>
              </a:rPr>
              <a:t>employed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full-time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3</a:t>
            </a:r>
            <a:endParaRPr sz="90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</a:pPr>
            <a:r>
              <a:rPr sz="900" spc="-5" dirty="0">
                <a:latin typeface="Arial MT"/>
                <a:cs typeface="Arial MT"/>
              </a:rPr>
              <a:t>years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after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grad)</a:t>
            </a:r>
            <a:endParaRPr sz="9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sz="600" dirty="0">
                <a:latin typeface="Arial MT"/>
                <a:cs typeface="Arial MT"/>
              </a:rPr>
              <a:t>(2019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Graduate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Outcomes</a:t>
            </a:r>
            <a:endParaRPr sz="60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600" spc="-5" dirty="0">
                <a:latin typeface="Arial MT"/>
                <a:cs typeface="Arial MT"/>
              </a:rPr>
              <a:t>Survey)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75" name="object 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64152" y="2645664"/>
            <a:ext cx="594360" cy="5410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8925" y="670305"/>
            <a:ext cx="38893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324485" algn="l"/>
                <a:tab pos="325120" algn="l"/>
              </a:tabLst>
            </a:pPr>
            <a:r>
              <a:rPr sz="1800" spc="-5" dirty="0">
                <a:latin typeface="Arial MT"/>
                <a:cs typeface="Arial MT"/>
              </a:rPr>
              <a:t>Orientation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Camp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1</a:t>
            </a:r>
            <a:r>
              <a:rPr sz="1800" spc="-22" baseline="25462" dirty="0">
                <a:latin typeface="Arial MT"/>
                <a:cs typeface="Arial MT"/>
              </a:rPr>
              <a:t>st</a:t>
            </a:r>
            <a:r>
              <a:rPr sz="1800" spc="209" baseline="25462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Years</a:t>
            </a:r>
            <a:endParaRPr sz="1800">
              <a:latin typeface="Arial MT"/>
              <a:cs typeface="Arial MT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800" spc="-5" dirty="0">
                <a:latin typeface="Arial MT"/>
                <a:cs typeface="Arial MT"/>
              </a:rPr>
              <a:t>Development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Camp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2</a:t>
            </a:r>
            <a:r>
              <a:rPr sz="1800" spc="-30" baseline="25462" dirty="0">
                <a:latin typeface="Arial MT"/>
                <a:cs typeface="Arial MT"/>
              </a:rPr>
              <a:t>nd</a:t>
            </a:r>
            <a:r>
              <a:rPr sz="1800" spc="179" baseline="25462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Years</a:t>
            </a:r>
            <a:endParaRPr sz="1800">
              <a:latin typeface="Arial MT"/>
              <a:cs typeface="Arial MT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800" spc="-5" dirty="0">
                <a:latin typeface="Arial MT"/>
                <a:cs typeface="Arial MT"/>
              </a:rPr>
              <a:t>Leadership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Bootcamp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3</a:t>
            </a:r>
            <a:r>
              <a:rPr sz="1800" spc="-30" baseline="25462" dirty="0">
                <a:latin typeface="Arial MT"/>
                <a:cs typeface="Arial MT"/>
              </a:rPr>
              <a:t>rd</a:t>
            </a:r>
            <a:r>
              <a:rPr sz="1800" spc="187" baseline="25462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Years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4325" y="1767967"/>
            <a:ext cx="39738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Hard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work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combined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heaps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fun!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127" y="411480"/>
            <a:ext cx="3889375" cy="2402004"/>
          </a:xfrm>
          <a:prstGeom prst="rect">
            <a:avLst/>
          </a:prstGeom>
          <a:solidFill>
            <a:srgbClr val="FF220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50" dirty="0">
              <a:latin typeface="Times New Roman"/>
              <a:cs typeface="Times New Roman"/>
            </a:endParaRPr>
          </a:p>
          <a:p>
            <a:pPr marL="297180" marR="1819910">
              <a:lnSpc>
                <a:spcPct val="70000"/>
              </a:lnSpc>
            </a:pPr>
            <a:r>
              <a:rPr lang="en-AU" sz="4000" b="1" spc="-245" dirty="0">
                <a:solidFill>
                  <a:srgbClr val="FFFFFF"/>
                </a:solidFill>
                <a:latin typeface="Arial"/>
                <a:cs typeface="Arial"/>
              </a:rPr>
              <a:t>Benefits of UTS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5864" y="2200654"/>
            <a:ext cx="4727447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8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88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D43D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774" y="93675"/>
            <a:ext cx="5742026" cy="1174551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689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Course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lang="en-AU" b="1" dirty="0">
                <a:solidFill>
                  <a:srgbClr val="FFFFFF"/>
                </a:solidFill>
                <a:latin typeface="Arial"/>
                <a:cs typeface="Arial"/>
              </a:rPr>
              <a:t> – Engineering </a:t>
            </a:r>
            <a:endParaRPr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81D0BD-FA9D-A6E0-A4F7-235360A13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8"/>
          <a:stretch/>
        </p:blipFill>
        <p:spPr>
          <a:xfrm>
            <a:off x="-1" y="1581149"/>
            <a:ext cx="1112985" cy="3397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96AC56-EA0E-2CF2-4C9E-A348B39EA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41" y="2848390"/>
            <a:ext cx="1080499" cy="2117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66B2B-CEA2-CF17-E943-04BF12B78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403" y="3867150"/>
            <a:ext cx="1094337" cy="1104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2E56BA-9A9D-BDC8-A900-938DC6BE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72" y="19936"/>
            <a:ext cx="3131463" cy="2863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765AA7-23BC-92DD-61BC-55425BB4C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378" y="2882988"/>
            <a:ext cx="3728041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8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C9950F-611B-42EB-F9BD-0DEB9801A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61" y="514350"/>
            <a:ext cx="8180678" cy="3409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056D-79A4-6EF9-8F6D-770848734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2983"/>
            <a:ext cx="1536700" cy="1562100"/>
          </a:xfrm>
          <a:prstGeom prst="rect">
            <a:avLst/>
          </a:prstGeom>
          <a:effectLst>
            <a:softEdge rad="205056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89B8C-C441-BBE7-33BC-8EBB1CD23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400" y="3687283"/>
            <a:ext cx="1498600" cy="1333500"/>
          </a:xfrm>
          <a:prstGeom prst="rect">
            <a:avLst/>
          </a:prstGeom>
          <a:effectLst>
            <a:softEdge rad="149878"/>
          </a:effectLst>
        </p:spPr>
      </p:pic>
    </p:spTree>
    <p:extLst>
      <p:ext uri="{BB962C8B-B14F-4D97-AF65-F5344CB8AC3E}">
        <p14:creationId xmlns:p14="http://schemas.microsoft.com/office/powerpoint/2010/main" val="4240255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D43D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528560" y="1885950"/>
            <a:ext cx="2484883" cy="3176778"/>
            <a:chOff x="6448044" y="1831848"/>
            <a:chExt cx="2565400" cy="3230880"/>
          </a:xfrm>
        </p:grpSpPr>
        <p:sp>
          <p:nvSpPr>
            <p:cNvPr id="4" name="object 4"/>
            <p:cNvSpPr/>
            <p:nvPr/>
          </p:nvSpPr>
          <p:spPr>
            <a:xfrm>
              <a:off x="8324088" y="4294632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423" y="0"/>
                  </a:moveTo>
                  <a:lnTo>
                    <a:pt x="297682" y="3144"/>
                  </a:lnTo>
                  <a:lnTo>
                    <a:pt x="252853" y="12303"/>
                  </a:lnTo>
                  <a:lnTo>
                    <a:pt x="210347" y="27066"/>
                  </a:lnTo>
                  <a:lnTo>
                    <a:pt x="170575" y="47023"/>
                  </a:lnTo>
                  <a:lnTo>
                    <a:pt x="133945" y="71764"/>
                  </a:lnTo>
                  <a:lnTo>
                    <a:pt x="100869" y="100879"/>
                  </a:lnTo>
                  <a:lnTo>
                    <a:pt x="71757" y="133956"/>
                  </a:lnTo>
                  <a:lnTo>
                    <a:pt x="47018" y="170586"/>
                  </a:lnTo>
                  <a:lnTo>
                    <a:pt x="27062" y="210358"/>
                  </a:lnTo>
                  <a:lnTo>
                    <a:pt x="12301" y="252862"/>
                  </a:lnTo>
                  <a:lnTo>
                    <a:pt x="3143" y="297687"/>
                  </a:lnTo>
                  <a:lnTo>
                    <a:pt x="0" y="344424"/>
                  </a:lnTo>
                  <a:lnTo>
                    <a:pt x="3143" y="391160"/>
                  </a:lnTo>
                  <a:lnTo>
                    <a:pt x="12301" y="435985"/>
                  </a:lnTo>
                  <a:lnTo>
                    <a:pt x="27062" y="478489"/>
                  </a:lnTo>
                  <a:lnTo>
                    <a:pt x="47018" y="518261"/>
                  </a:lnTo>
                  <a:lnTo>
                    <a:pt x="71757" y="554891"/>
                  </a:lnTo>
                  <a:lnTo>
                    <a:pt x="100869" y="587968"/>
                  </a:lnTo>
                  <a:lnTo>
                    <a:pt x="133945" y="617083"/>
                  </a:lnTo>
                  <a:lnTo>
                    <a:pt x="170575" y="641824"/>
                  </a:lnTo>
                  <a:lnTo>
                    <a:pt x="210347" y="661781"/>
                  </a:lnTo>
                  <a:lnTo>
                    <a:pt x="252853" y="676544"/>
                  </a:lnTo>
                  <a:lnTo>
                    <a:pt x="297682" y="685703"/>
                  </a:lnTo>
                  <a:lnTo>
                    <a:pt x="344423" y="688848"/>
                  </a:lnTo>
                  <a:lnTo>
                    <a:pt x="391165" y="685703"/>
                  </a:lnTo>
                  <a:lnTo>
                    <a:pt x="435994" y="676544"/>
                  </a:lnTo>
                  <a:lnTo>
                    <a:pt x="478500" y="661781"/>
                  </a:lnTo>
                  <a:lnTo>
                    <a:pt x="518272" y="641824"/>
                  </a:lnTo>
                  <a:lnTo>
                    <a:pt x="554902" y="617083"/>
                  </a:lnTo>
                  <a:lnTo>
                    <a:pt x="587978" y="587968"/>
                  </a:lnTo>
                  <a:lnTo>
                    <a:pt x="617090" y="554891"/>
                  </a:lnTo>
                  <a:lnTo>
                    <a:pt x="641829" y="518261"/>
                  </a:lnTo>
                  <a:lnTo>
                    <a:pt x="661785" y="478489"/>
                  </a:lnTo>
                  <a:lnTo>
                    <a:pt x="676546" y="435985"/>
                  </a:lnTo>
                  <a:lnTo>
                    <a:pt x="685704" y="391160"/>
                  </a:lnTo>
                  <a:lnTo>
                    <a:pt x="688847" y="344424"/>
                  </a:lnTo>
                  <a:lnTo>
                    <a:pt x="685704" y="297687"/>
                  </a:lnTo>
                  <a:lnTo>
                    <a:pt x="676546" y="252862"/>
                  </a:lnTo>
                  <a:lnTo>
                    <a:pt x="661785" y="210358"/>
                  </a:lnTo>
                  <a:lnTo>
                    <a:pt x="641829" y="170586"/>
                  </a:lnTo>
                  <a:lnTo>
                    <a:pt x="617090" y="133956"/>
                  </a:lnTo>
                  <a:lnTo>
                    <a:pt x="587978" y="100879"/>
                  </a:lnTo>
                  <a:lnTo>
                    <a:pt x="554902" y="71764"/>
                  </a:lnTo>
                  <a:lnTo>
                    <a:pt x="518272" y="47023"/>
                  </a:lnTo>
                  <a:lnTo>
                    <a:pt x="478500" y="27066"/>
                  </a:lnTo>
                  <a:lnTo>
                    <a:pt x="435994" y="12303"/>
                  </a:lnTo>
                  <a:lnTo>
                    <a:pt x="391165" y="3144"/>
                  </a:lnTo>
                  <a:lnTo>
                    <a:pt x="344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7492" y="4668012"/>
              <a:ext cx="393700" cy="394970"/>
            </a:xfrm>
            <a:custGeom>
              <a:avLst/>
              <a:gdLst/>
              <a:ahLst/>
              <a:cxnLst/>
              <a:rect l="l" t="t" r="r" b="b"/>
              <a:pathLst>
                <a:path w="393700" h="394970">
                  <a:moveTo>
                    <a:pt x="196596" y="0"/>
                  </a:moveTo>
                  <a:lnTo>
                    <a:pt x="151515" y="5212"/>
                  </a:lnTo>
                  <a:lnTo>
                    <a:pt x="110134" y="20058"/>
                  </a:lnTo>
                  <a:lnTo>
                    <a:pt x="73631" y="43355"/>
                  </a:lnTo>
                  <a:lnTo>
                    <a:pt x="43187" y="73917"/>
                  </a:lnTo>
                  <a:lnTo>
                    <a:pt x="19980" y="110562"/>
                  </a:lnTo>
                  <a:lnTo>
                    <a:pt x="5191" y="152103"/>
                  </a:lnTo>
                  <a:lnTo>
                    <a:pt x="0" y="197358"/>
                  </a:lnTo>
                  <a:lnTo>
                    <a:pt x="5191" y="242608"/>
                  </a:lnTo>
                  <a:lnTo>
                    <a:pt x="19980" y="284148"/>
                  </a:lnTo>
                  <a:lnTo>
                    <a:pt x="43187" y="320792"/>
                  </a:lnTo>
                  <a:lnTo>
                    <a:pt x="73631" y="351356"/>
                  </a:lnTo>
                  <a:lnTo>
                    <a:pt x="110134" y="374655"/>
                  </a:lnTo>
                  <a:lnTo>
                    <a:pt x="151515" y="389503"/>
                  </a:lnTo>
                  <a:lnTo>
                    <a:pt x="196596" y="394716"/>
                  </a:lnTo>
                  <a:lnTo>
                    <a:pt x="241676" y="389503"/>
                  </a:lnTo>
                  <a:lnTo>
                    <a:pt x="283057" y="374655"/>
                  </a:lnTo>
                  <a:lnTo>
                    <a:pt x="319560" y="351356"/>
                  </a:lnTo>
                  <a:lnTo>
                    <a:pt x="350004" y="320792"/>
                  </a:lnTo>
                  <a:lnTo>
                    <a:pt x="373211" y="284148"/>
                  </a:lnTo>
                  <a:lnTo>
                    <a:pt x="388000" y="242608"/>
                  </a:lnTo>
                  <a:lnTo>
                    <a:pt x="393191" y="197358"/>
                  </a:lnTo>
                  <a:lnTo>
                    <a:pt x="388000" y="152103"/>
                  </a:lnTo>
                  <a:lnTo>
                    <a:pt x="373211" y="110562"/>
                  </a:lnTo>
                  <a:lnTo>
                    <a:pt x="350004" y="73917"/>
                  </a:lnTo>
                  <a:lnTo>
                    <a:pt x="319560" y="43355"/>
                  </a:lnTo>
                  <a:lnTo>
                    <a:pt x="283057" y="20058"/>
                  </a:lnTo>
                  <a:lnTo>
                    <a:pt x="241676" y="5212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FF22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8044" y="1831848"/>
              <a:ext cx="2138172" cy="914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8044" y="2645664"/>
              <a:ext cx="2138172" cy="18013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774" y="93675"/>
            <a:ext cx="5742026" cy="1648527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689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Course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lang="en-AU" b="1" dirty="0">
                <a:solidFill>
                  <a:srgbClr val="FFFFFF"/>
                </a:solidFill>
                <a:latin typeface="Arial"/>
                <a:cs typeface="Arial"/>
              </a:rPr>
              <a:t> – Media Arts and Production </a:t>
            </a:r>
            <a:endParaRPr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8561" y="832230"/>
            <a:ext cx="175006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400" dirty="0">
              <a:latin typeface="Arial"/>
              <a:cs typeface="Arial"/>
            </a:endParaRPr>
          </a:p>
          <a:p>
            <a:pPr marL="12700" marR="177800">
              <a:lnSpc>
                <a:spcPct val="70000"/>
              </a:lnSpc>
              <a:spcBef>
                <a:spcPts val="43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finish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degree: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9B7DA-196D-71C4-8345-5DC018798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77" y="1937901"/>
            <a:ext cx="1409700" cy="1003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8D90BC-4B42-D2DA-B1BE-407023FB7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64" y="1742202"/>
            <a:ext cx="1409700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93DBF3-9455-9811-5C37-2E612EE2E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953" y="1855351"/>
            <a:ext cx="1397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467" y="76352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6996" y="92963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0" y="76352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33004" y="92963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467" y="3704844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6996" y="3828288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704844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3004" y="3828288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8708" y="0"/>
            <a:ext cx="58419" cy="143510"/>
          </a:xfrm>
          <a:custGeom>
            <a:avLst/>
            <a:gdLst/>
            <a:ahLst/>
            <a:cxnLst/>
            <a:rect l="l" t="t" r="r" b="b"/>
            <a:pathLst>
              <a:path w="58420" h="143510">
                <a:moveTo>
                  <a:pt x="0" y="143255"/>
                </a:moveTo>
                <a:lnTo>
                  <a:pt x="57911" y="143255"/>
                </a:lnTo>
                <a:lnTo>
                  <a:pt x="5791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6240" y="0"/>
            <a:ext cx="58419" cy="143510"/>
          </a:xfrm>
          <a:custGeom>
            <a:avLst/>
            <a:gdLst/>
            <a:ahLst/>
            <a:cxnLst/>
            <a:rect l="l" t="t" r="r" b="b"/>
            <a:pathLst>
              <a:path w="58420" h="143510">
                <a:moveTo>
                  <a:pt x="0" y="143255"/>
                </a:moveTo>
                <a:lnTo>
                  <a:pt x="57911" y="143255"/>
                </a:lnTo>
                <a:lnTo>
                  <a:pt x="5791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19" y="4907279"/>
            <a:ext cx="58419" cy="236220"/>
          </a:xfrm>
          <a:custGeom>
            <a:avLst/>
            <a:gdLst/>
            <a:ahLst/>
            <a:cxnLst/>
            <a:rect l="l" t="t" r="r" b="b"/>
            <a:pathLst>
              <a:path w="58419" h="236220">
                <a:moveTo>
                  <a:pt x="57912" y="0"/>
                </a:moveTo>
                <a:lnTo>
                  <a:pt x="0" y="0"/>
                </a:lnTo>
                <a:lnTo>
                  <a:pt x="0" y="236218"/>
                </a:lnTo>
                <a:lnTo>
                  <a:pt x="57912" y="236218"/>
                </a:lnTo>
                <a:lnTo>
                  <a:pt x="57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5847" y="5030723"/>
            <a:ext cx="58419" cy="113030"/>
          </a:xfrm>
          <a:custGeom>
            <a:avLst/>
            <a:gdLst/>
            <a:ahLst/>
            <a:cxnLst/>
            <a:rect l="l" t="t" r="r" b="b"/>
            <a:pathLst>
              <a:path w="58420" h="113029">
                <a:moveTo>
                  <a:pt x="57911" y="0"/>
                </a:moveTo>
                <a:lnTo>
                  <a:pt x="0" y="0"/>
                </a:lnTo>
                <a:lnTo>
                  <a:pt x="0" y="112774"/>
                </a:lnTo>
                <a:lnTo>
                  <a:pt x="57911" y="112774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3852" y="4907279"/>
            <a:ext cx="58419" cy="236220"/>
          </a:xfrm>
          <a:custGeom>
            <a:avLst/>
            <a:gdLst/>
            <a:ahLst/>
            <a:cxnLst/>
            <a:rect l="l" t="t" r="r" b="b"/>
            <a:pathLst>
              <a:path w="58420" h="236220">
                <a:moveTo>
                  <a:pt x="57911" y="0"/>
                </a:moveTo>
                <a:lnTo>
                  <a:pt x="0" y="0"/>
                </a:lnTo>
                <a:lnTo>
                  <a:pt x="0" y="236218"/>
                </a:lnTo>
                <a:lnTo>
                  <a:pt x="57911" y="236218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3380" y="5030723"/>
            <a:ext cx="58419" cy="113030"/>
          </a:xfrm>
          <a:custGeom>
            <a:avLst/>
            <a:gdLst/>
            <a:ahLst/>
            <a:cxnLst/>
            <a:rect l="l" t="t" r="r" b="b"/>
            <a:pathLst>
              <a:path w="58420" h="113029">
                <a:moveTo>
                  <a:pt x="57911" y="0"/>
                </a:moveTo>
                <a:lnTo>
                  <a:pt x="0" y="0"/>
                </a:lnTo>
                <a:lnTo>
                  <a:pt x="0" y="112774"/>
                </a:lnTo>
                <a:lnTo>
                  <a:pt x="57911" y="112774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20C8A0-7955-DAE2-49BC-E7ACECB5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62" y="640351"/>
            <a:ext cx="6050275" cy="38721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675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D43D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774" y="93675"/>
            <a:ext cx="5742026" cy="700575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689"/>
              </a:spcBef>
            </a:pPr>
            <a:r>
              <a:rPr lang="en-AU" b="1" dirty="0">
                <a:solidFill>
                  <a:srgbClr val="FFFFFF"/>
                </a:solidFill>
                <a:latin typeface="Arial"/>
                <a:cs typeface="Arial"/>
              </a:rPr>
              <a:t>Entry Options </a:t>
            </a:r>
            <a:endParaRPr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D12653-154F-590F-1145-E5C2E57872E8}"/>
              </a:ext>
            </a:extLst>
          </p:cNvPr>
          <p:cNvSpPr txBox="1"/>
          <p:nvPr/>
        </p:nvSpPr>
        <p:spPr>
          <a:xfrm>
            <a:off x="419100" y="1511263"/>
            <a:ext cx="8305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UTS Early Entry Program</a:t>
            </a:r>
            <a:b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</a:br>
            <a: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UTS Engineering and IT Early Entry Program – Edge</a:t>
            </a:r>
            <a:b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</a:br>
            <a: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 12 subject scheme </a:t>
            </a:r>
            <a:b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</a:br>
            <a: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Educational access schemes</a:t>
            </a:r>
            <a:b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</a:br>
            <a: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Elite athletes and performers </a:t>
            </a:r>
            <a:b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</a:br>
            <a: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 study area schemes</a:t>
            </a:r>
            <a:b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</a:br>
            <a: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 Recommendation Scheme</a:t>
            </a:r>
            <a:endParaRPr lang="en-AU" sz="1600" b="1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  <a:p>
            <a:pPr algn="l"/>
            <a:endParaRPr lang="en-AU" sz="1600" b="1" i="0" dirty="0">
              <a:solidFill>
                <a:srgbClr val="FFFFFF"/>
              </a:solidFill>
              <a:effectLst/>
              <a:latin typeface="Arial"/>
              <a:ea typeface="+mj-ea"/>
              <a:cs typeface="Arial"/>
            </a:endParaRPr>
          </a:p>
          <a:p>
            <a:pPr algn="l"/>
            <a:r>
              <a:rPr lang="en-AU" sz="1600" b="1" i="0" dirty="0">
                <a:solidFill>
                  <a:srgbClr val="FFFFFF"/>
                </a:solidFill>
                <a:effectLst/>
                <a:latin typeface="Arial"/>
                <a:ea typeface="+mj-ea"/>
                <a:cs typeface="Arial"/>
              </a:rPr>
              <a:t>Dates begin anywhere from </a:t>
            </a:r>
            <a:r>
              <a:rPr lang="en-AU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May, Please research individually to locate more specific dates. </a:t>
            </a:r>
            <a:br>
              <a:rPr lang="en-AU" b="0" i="0" dirty="0">
                <a:solidFill>
                  <a:srgbClr val="000000"/>
                </a:solidFill>
                <a:effectLst/>
                <a:latin typeface="NB Akademie St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75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467" y="76352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6996" y="92963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0" y="76352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33004" y="92963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467" y="3704844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6996" y="3828288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704844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3004" y="3828288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236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8708" y="0"/>
            <a:ext cx="58419" cy="143510"/>
          </a:xfrm>
          <a:custGeom>
            <a:avLst/>
            <a:gdLst/>
            <a:ahLst/>
            <a:cxnLst/>
            <a:rect l="l" t="t" r="r" b="b"/>
            <a:pathLst>
              <a:path w="58420" h="143510">
                <a:moveTo>
                  <a:pt x="0" y="143255"/>
                </a:moveTo>
                <a:lnTo>
                  <a:pt x="57911" y="143255"/>
                </a:lnTo>
                <a:lnTo>
                  <a:pt x="5791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6240" y="0"/>
            <a:ext cx="58419" cy="143510"/>
          </a:xfrm>
          <a:custGeom>
            <a:avLst/>
            <a:gdLst/>
            <a:ahLst/>
            <a:cxnLst/>
            <a:rect l="l" t="t" r="r" b="b"/>
            <a:pathLst>
              <a:path w="58420" h="143510">
                <a:moveTo>
                  <a:pt x="0" y="143255"/>
                </a:moveTo>
                <a:lnTo>
                  <a:pt x="57911" y="143255"/>
                </a:lnTo>
                <a:lnTo>
                  <a:pt x="5791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19" y="4907279"/>
            <a:ext cx="58419" cy="236220"/>
          </a:xfrm>
          <a:custGeom>
            <a:avLst/>
            <a:gdLst/>
            <a:ahLst/>
            <a:cxnLst/>
            <a:rect l="l" t="t" r="r" b="b"/>
            <a:pathLst>
              <a:path w="58419" h="236220">
                <a:moveTo>
                  <a:pt x="57912" y="0"/>
                </a:moveTo>
                <a:lnTo>
                  <a:pt x="0" y="0"/>
                </a:lnTo>
                <a:lnTo>
                  <a:pt x="0" y="236218"/>
                </a:lnTo>
                <a:lnTo>
                  <a:pt x="57912" y="236218"/>
                </a:lnTo>
                <a:lnTo>
                  <a:pt x="57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5847" y="5030723"/>
            <a:ext cx="58419" cy="113030"/>
          </a:xfrm>
          <a:custGeom>
            <a:avLst/>
            <a:gdLst/>
            <a:ahLst/>
            <a:cxnLst/>
            <a:rect l="l" t="t" r="r" b="b"/>
            <a:pathLst>
              <a:path w="58420" h="113029">
                <a:moveTo>
                  <a:pt x="57911" y="0"/>
                </a:moveTo>
                <a:lnTo>
                  <a:pt x="0" y="0"/>
                </a:lnTo>
                <a:lnTo>
                  <a:pt x="0" y="112774"/>
                </a:lnTo>
                <a:lnTo>
                  <a:pt x="57911" y="112774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3852" y="4907279"/>
            <a:ext cx="58419" cy="236220"/>
          </a:xfrm>
          <a:custGeom>
            <a:avLst/>
            <a:gdLst/>
            <a:ahLst/>
            <a:cxnLst/>
            <a:rect l="l" t="t" r="r" b="b"/>
            <a:pathLst>
              <a:path w="58420" h="236220">
                <a:moveTo>
                  <a:pt x="57911" y="0"/>
                </a:moveTo>
                <a:lnTo>
                  <a:pt x="0" y="0"/>
                </a:lnTo>
                <a:lnTo>
                  <a:pt x="0" y="236218"/>
                </a:lnTo>
                <a:lnTo>
                  <a:pt x="57911" y="236218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3380" y="5030723"/>
            <a:ext cx="58419" cy="113030"/>
          </a:xfrm>
          <a:custGeom>
            <a:avLst/>
            <a:gdLst/>
            <a:ahLst/>
            <a:cxnLst/>
            <a:rect l="l" t="t" r="r" b="b"/>
            <a:pathLst>
              <a:path w="58420" h="113029">
                <a:moveTo>
                  <a:pt x="57911" y="0"/>
                </a:moveTo>
                <a:lnTo>
                  <a:pt x="0" y="0"/>
                </a:lnTo>
                <a:lnTo>
                  <a:pt x="0" y="112774"/>
                </a:lnTo>
                <a:lnTo>
                  <a:pt x="57911" y="112774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5D356800-6523-4990-6A73-73C74E22D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738092"/>
            <a:ext cx="5742026" cy="700575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689"/>
              </a:spcBef>
            </a:pPr>
            <a:r>
              <a:rPr lang="en-AU" b="1" dirty="0">
                <a:solidFill>
                  <a:srgbClr val="FFFFFF"/>
                </a:solidFill>
                <a:latin typeface="Arial"/>
                <a:cs typeface="Arial"/>
              </a:rPr>
              <a:t>Thank you!</a:t>
            </a:r>
            <a:endParaRPr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40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8"/>
                </a:lnTo>
                <a:lnTo>
                  <a:pt x="9144000" y="5143498"/>
                </a:lnTo>
                <a:lnTo>
                  <a:pt x="9144000" y="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64835" y="0"/>
            <a:ext cx="3979545" cy="5143500"/>
            <a:chOff x="5164835" y="0"/>
            <a:chExt cx="397954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4835" y="24383"/>
              <a:ext cx="3979164" cy="51191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24800" y="0"/>
              <a:ext cx="1219200" cy="1210310"/>
            </a:xfrm>
            <a:custGeom>
              <a:avLst/>
              <a:gdLst/>
              <a:ahLst/>
              <a:cxnLst/>
              <a:rect l="l" t="t" r="r" b="b"/>
              <a:pathLst>
                <a:path w="1219200" h="1210310">
                  <a:moveTo>
                    <a:pt x="0" y="1210055"/>
                  </a:moveTo>
                  <a:lnTo>
                    <a:pt x="1219199" y="1210055"/>
                  </a:lnTo>
                  <a:lnTo>
                    <a:pt x="1219199" y="0"/>
                  </a:lnTo>
                  <a:lnTo>
                    <a:pt x="0" y="0"/>
                  </a:lnTo>
                  <a:lnTo>
                    <a:pt x="0" y="1210055"/>
                  </a:lnTo>
                  <a:close/>
                </a:path>
              </a:pathLst>
            </a:custGeom>
            <a:solidFill>
              <a:srgbClr val="0E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64836" y="0"/>
              <a:ext cx="1187450" cy="1193800"/>
            </a:xfrm>
            <a:custGeom>
              <a:avLst/>
              <a:gdLst/>
              <a:ahLst/>
              <a:cxnLst/>
              <a:rect l="l" t="t" r="r" b="b"/>
              <a:pathLst>
                <a:path w="1187450" h="1193800">
                  <a:moveTo>
                    <a:pt x="682752" y="0"/>
                  </a:moveTo>
                  <a:lnTo>
                    <a:pt x="0" y="0"/>
                  </a:lnTo>
                  <a:lnTo>
                    <a:pt x="0" y="679704"/>
                  </a:lnTo>
                  <a:lnTo>
                    <a:pt x="682752" y="679704"/>
                  </a:lnTo>
                  <a:lnTo>
                    <a:pt x="682752" y="0"/>
                  </a:lnTo>
                  <a:close/>
                </a:path>
                <a:path w="1187450" h="1193800">
                  <a:moveTo>
                    <a:pt x="1187183" y="688848"/>
                  </a:moveTo>
                  <a:lnTo>
                    <a:pt x="682752" y="688848"/>
                  </a:lnTo>
                  <a:lnTo>
                    <a:pt x="682752" y="1193292"/>
                  </a:lnTo>
                  <a:lnTo>
                    <a:pt x="1187183" y="1193292"/>
                  </a:lnTo>
                  <a:lnTo>
                    <a:pt x="1187183" y="688848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2495" y="145491"/>
            <a:ext cx="3300095" cy="153289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 algn="just">
              <a:lnSpc>
                <a:spcPts val="3650"/>
              </a:lnSpc>
              <a:spcBef>
                <a:spcPts val="985"/>
              </a:spcBef>
            </a:pPr>
            <a:r>
              <a:rPr sz="3800" spc="-40" dirty="0">
                <a:solidFill>
                  <a:srgbClr val="FFFFFF"/>
                </a:solidFill>
              </a:rPr>
              <a:t>Study </a:t>
            </a:r>
            <a:r>
              <a:rPr sz="3800" spc="-45" dirty="0">
                <a:solidFill>
                  <a:srgbClr val="FFFFFF"/>
                </a:solidFill>
              </a:rPr>
              <a:t>Business </a:t>
            </a:r>
            <a:r>
              <a:rPr sz="3800" spc="-1045" dirty="0">
                <a:solidFill>
                  <a:srgbClr val="FFFFFF"/>
                </a:solidFill>
              </a:rPr>
              <a:t> </a:t>
            </a:r>
            <a:r>
              <a:rPr sz="3800" spc="-40" dirty="0">
                <a:solidFill>
                  <a:srgbClr val="FFFFFF"/>
                </a:solidFill>
              </a:rPr>
              <a:t>where</a:t>
            </a:r>
            <a:r>
              <a:rPr sz="3800" spc="-180" dirty="0">
                <a:solidFill>
                  <a:srgbClr val="FFFFFF"/>
                </a:solidFill>
              </a:rPr>
              <a:t> </a:t>
            </a:r>
            <a:r>
              <a:rPr sz="3800" spc="-45" dirty="0">
                <a:solidFill>
                  <a:srgbClr val="FFFFFF"/>
                </a:solidFill>
              </a:rPr>
              <a:t>business </a:t>
            </a:r>
            <a:r>
              <a:rPr sz="3800" spc="-1045" dirty="0">
                <a:solidFill>
                  <a:srgbClr val="FFFFFF"/>
                </a:solidFill>
              </a:rPr>
              <a:t> </a:t>
            </a:r>
            <a:r>
              <a:rPr sz="3800" spc="-55" dirty="0">
                <a:solidFill>
                  <a:srgbClr val="FFFFFF"/>
                </a:solidFill>
              </a:rPr>
              <a:t>happens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410667" y="1818513"/>
            <a:ext cx="3587115" cy="282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7150" indent="-172720" algn="just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 MT"/>
              <a:buChar char="•"/>
              <a:tabLst>
                <a:tab pos="185420" algn="l"/>
              </a:tabLst>
            </a:pPr>
            <a:r>
              <a:rPr sz="1200" b="1" spc="-10" dirty="0">
                <a:solidFill>
                  <a:srgbClr val="F9F528"/>
                </a:solidFill>
                <a:latin typeface="Arial"/>
                <a:cs typeface="Arial"/>
              </a:rPr>
              <a:t>Over </a:t>
            </a:r>
            <a:r>
              <a:rPr sz="1200" b="1" dirty="0">
                <a:solidFill>
                  <a:srgbClr val="F9F528"/>
                </a:solidFill>
                <a:latin typeface="Arial"/>
                <a:cs typeface="Arial"/>
              </a:rPr>
              <a:t>200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multinational corporations, or over 60%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those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operating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Australia,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headquartered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Sydney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1400">
              <a:latin typeface="Arial MT"/>
              <a:cs typeface="Arial MT"/>
            </a:endParaRPr>
          </a:p>
          <a:p>
            <a:pPr marL="184785" marR="5080" indent="-172720">
              <a:lnSpc>
                <a:spcPct val="100000"/>
              </a:lnSpc>
              <a:buClr>
                <a:srgbClr val="FFFFFF"/>
              </a:buClr>
              <a:buFont typeface="Arial MT"/>
              <a:buChar char="•"/>
              <a:tabLst>
                <a:tab pos="185420" algn="l"/>
              </a:tabLst>
            </a:pPr>
            <a:r>
              <a:rPr sz="1200" b="1" spc="-10" dirty="0">
                <a:solidFill>
                  <a:srgbClr val="F9F528"/>
                </a:solidFill>
                <a:latin typeface="Arial"/>
                <a:cs typeface="Arial"/>
              </a:rPr>
              <a:t>Australia’s </a:t>
            </a:r>
            <a:r>
              <a:rPr sz="1200" b="1" dirty="0">
                <a:solidFill>
                  <a:srgbClr val="F9F528"/>
                </a:solidFill>
                <a:latin typeface="Arial"/>
                <a:cs typeface="Arial"/>
              </a:rPr>
              <a:t>tech startup capital -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Over 60%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all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startups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located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Sydney,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identified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top 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20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innovative city nexus. Ultimo, where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UTS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sits,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highest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concentration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endParaRPr sz="1200">
              <a:latin typeface="Arial MT"/>
              <a:cs typeface="Arial MT"/>
            </a:endParaRPr>
          </a:p>
          <a:p>
            <a:pPr marL="184785" marR="188785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startups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suburb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Australia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 MT"/>
              <a:cs typeface="Arial MT"/>
            </a:endParaRPr>
          </a:p>
          <a:p>
            <a:pPr marL="184785" marR="100330" indent="-172720">
              <a:lnSpc>
                <a:spcPct val="100000"/>
              </a:lnSpc>
              <a:buClr>
                <a:srgbClr val="FFFFFF"/>
              </a:buClr>
              <a:buFont typeface="Arial MT"/>
              <a:buChar char="•"/>
              <a:tabLst>
                <a:tab pos="185420" algn="l"/>
              </a:tabLst>
            </a:pPr>
            <a:r>
              <a:rPr sz="1200" b="1" spc="-5" dirty="0">
                <a:solidFill>
                  <a:srgbClr val="F9F528"/>
                </a:solidFill>
                <a:latin typeface="Arial"/>
                <a:cs typeface="Arial"/>
              </a:rPr>
              <a:t>95%</a:t>
            </a:r>
            <a:r>
              <a:rPr sz="1200" b="1" spc="-15" dirty="0">
                <a:solidFill>
                  <a:srgbClr val="F9F52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2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international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banks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operating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Australia,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including 18 of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world’s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25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largest banks, are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headquartered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Sydney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058795"/>
          </a:xfrm>
          <a:custGeom>
            <a:avLst/>
            <a:gdLst/>
            <a:ahLst/>
            <a:cxnLst/>
            <a:rect l="l" t="t" r="r" b="b"/>
            <a:pathLst>
              <a:path w="9144000" h="3058795">
                <a:moveTo>
                  <a:pt x="0" y="3058668"/>
                </a:moveTo>
                <a:lnTo>
                  <a:pt x="9144000" y="3058668"/>
                </a:lnTo>
                <a:lnTo>
                  <a:pt x="9144000" y="0"/>
                </a:lnTo>
                <a:lnTo>
                  <a:pt x="0" y="0"/>
                </a:lnTo>
                <a:lnTo>
                  <a:pt x="0" y="3058668"/>
                </a:lnTo>
                <a:close/>
              </a:path>
            </a:pathLst>
          </a:custGeom>
          <a:solidFill>
            <a:srgbClr val="FF2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58667"/>
            <a:ext cx="9144000" cy="2085339"/>
          </a:xfrm>
          <a:custGeom>
            <a:avLst/>
            <a:gdLst/>
            <a:ahLst/>
            <a:cxnLst/>
            <a:rect l="l" t="t" r="r" b="b"/>
            <a:pathLst>
              <a:path w="9144000" h="2085339">
                <a:moveTo>
                  <a:pt x="9144000" y="0"/>
                </a:moveTo>
                <a:lnTo>
                  <a:pt x="0" y="0"/>
                </a:lnTo>
                <a:lnTo>
                  <a:pt x="0" y="984504"/>
                </a:lnTo>
                <a:lnTo>
                  <a:pt x="0" y="1498092"/>
                </a:lnTo>
                <a:lnTo>
                  <a:pt x="0" y="2084832"/>
                </a:lnTo>
                <a:lnTo>
                  <a:pt x="9144000" y="2084832"/>
                </a:lnTo>
                <a:lnTo>
                  <a:pt x="9144000" y="1498092"/>
                </a:lnTo>
                <a:lnTo>
                  <a:pt x="9144000" y="98450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6704" y="529539"/>
            <a:ext cx="65766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</a:rPr>
              <a:t>why</a:t>
            </a:r>
            <a:r>
              <a:rPr sz="4800" spc="-40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study</a:t>
            </a:r>
            <a:r>
              <a:rPr sz="4800" spc="305" dirty="0">
                <a:solidFill>
                  <a:srgbClr val="FFFFFF"/>
                </a:solidFill>
              </a:rPr>
              <a:t> </a:t>
            </a:r>
            <a:r>
              <a:rPr sz="4800" b="1" dirty="0">
                <a:latin typeface="Arial"/>
                <a:cs typeface="Arial"/>
              </a:rPr>
              <a:t>accounting?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704" y="2081860"/>
            <a:ext cx="2712720" cy="88074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graduates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 good academic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qualifications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704" y="3121609"/>
            <a:ext cx="1889760" cy="8191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85"/>
              </a:spcBef>
            </a:pPr>
            <a:r>
              <a:rPr sz="2000" b="1" dirty="0">
                <a:solidFill>
                  <a:srgbClr val="FF2204"/>
                </a:solidFill>
                <a:latin typeface="Arial"/>
                <a:cs typeface="Arial"/>
              </a:rPr>
              <a:t>and if coupled </a:t>
            </a:r>
            <a:r>
              <a:rPr sz="2000" b="1" spc="5" dirty="0">
                <a:solidFill>
                  <a:srgbClr val="FF22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2204"/>
                </a:solidFill>
                <a:latin typeface="Arial"/>
                <a:cs typeface="Arial"/>
              </a:rPr>
              <a:t>with industrial </a:t>
            </a:r>
            <a:r>
              <a:rPr sz="2000" b="1" spc="5" dirty="0">
                <a:solidFill>
                  <a:srgbClr val="FF22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2204"/>
                </a:solidFill>
                <a:latin typeface="Arial"/>
                <a:cs typeface="Arial"/>
              </a:rPr>
              <a:t>experience</a:t>
            </a:r>
            <a:r>
              <a:rPr sz="2000" b="1" spc="-100" dirty="0">
                <a:solidFill>
                  <a:srgbClr val="FF22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2204"/>
                </a:solidFill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87140" y="2371344"/>
            <a:ext cx="4802505" cy="1346200"/>
            <a:chOff x="3787140" y="2371344"/>
            <a:chExt cx="4802505" cy="1346200"/>
          </a:xfrm>
        </p:grpSpPr>
        <p:sp>
          <p:nvSpPr>
            <p:cNvPr id="8" name="object 8"/>
            <p:cNvSpPr/>
            <p:nvPr/>
          </p:nvSpPr>
          <p:spPr>
            <a:xfrm>
              <a:off x="3909060" y="2493264"/>
              <a:ext cx="1102360" cy="1102360"/>
            </a:xfrm>
            <a:custGeom>
              <a:avLst/>
              <a:gdLst/>
              <a:ahLst/>
              <a:cxnLst/>
              <a:rect l="l" t="t" r="r" b="b"/>
              <a:pathLst>
                <a:path w="1102360" h="1102360">
                  <a:moveTo>
                    <a:pt x="550926" y="0"/>
                  </a:moveTo>
                  <a:lnTo>
                    <a:pt x="503386" y="2022"/>
                  </a:lnTo>
                  <a:lnTo>
                    <a:pt x="456970" y="7977"/>
                  </a:lnTo>
                  <a:lnTo>
                    <a:pt x="411843" y="17702"/>
                  </a:lnTo>
                  <a:lnTo>
                    <a:pt x="368171" y="31030"/>
                  </a:lnTo>
                  <a:lnTo>
                    <a:pt x="326118" y="47795"/>
                  </a:lnTo>
                  <a:lnTo>
                    <a:pt x="285849" y="67834"/>
                  </a:lnTo>
                  <a:lnTo>
                    <a:pt x="247531" y="90979"/>
                  </a:lnTo>
                  <a:lnTo>
                    <a:pt x="211329" y="117067"/>
                  </a:lnTo>
                  <a:lnTo>
                    <a:pt x="177407" y="145931"/>
                  </a:lnTo>
                  <a:lnTo>
                    <a:pt x="145931" y="177407"/>
                  </a:lnTo>
                  <a:lnTo>
                    <a:pt x="117067" y="211329"/>
                  </a:lnTo>
                  <a:lnTo>
                    <a:pt x="90979" y="247531"/>
                  </a:lnTo>
                  <a:lnTo>
                    <a:pt x="67834" y="285849"/>
                  </a:lnTo>
                  <a:lnTo>
                    <a:pt x="47795" y="326118"/>
                  </a:lnTo>
                  <a:lnTo>
                    <a:pt x="31030" y="368171"/>
                  </a:lnTo>
                  <a:lnTo>
                    <a:pt x="17702" y="411843"/>
                  </a:lnTo>
                  <a:lnTo>
                    <a:pt x="7977" y="456970"/>
                  </a:lnTo>
                  <a:lnTo>
                    <a:pt x="2022" y="503386"/>
                  </a:lnTo>
                  <a:lnTo>
                    <a:pt x="0" y="550926"/>
                  </a:lnTo>
                  <a:lnTo>
                    <a:pt x="2022" y="598465"/>
                  </a:lnTo>
                  <a:lnTo>
                    <a:pt x="7977" y="644881"/>
                  </a:lnTo>
                  <a:lnTo>
                    <a:pt x="17702" y="690008"/>
                  </a:lnTo>
                  <a:lnTo>
                    <a:pt x="31030" y="733680"/>
                  </a:lnTo>
                  <a:lnTo>
                    <a:pt x="47795" y="775733"/>
                  </a:lnTo>
                  <a:lnTo>
                    <a:pt x="67834" y="816002"/>
                  </a:lnTo>
                  <a:lnTo>
                    <a:pt x="90979" y="854320"/>
                  </a:lnTo>
                  <a:lnTo>
                    <a:pt x="117067" y="890522"/>
                  </a:lnTo>
                  <a:lnTo>
                    <a:pt x="145931" y="924444"/>
                  </a:lnTo>
                  <a:lnTo>
                    <a:pt x="177407" y="955920"/>
                  </a:lnTo>
                  <a:lnTo>
                    <a:pt x="211329" y="984784"/>
                  </a:lnTo>
                  <a:lnTo>
                    <a:pt x="247531" y="1010872"/>
                  </a:lnTo>
                  <a:lnTo>
                    <a:pt x="285849" y="1034017"/>
                  </a:lnTo>
                  <a:lnTo>
                    <a:pt x="326118" y="1054056"/>
                  </a:lnTo>
                  <a:lnTo>
                    <a:pt x="368171" y="1070821"/>
                  </a:lnTo>
                  <a:lnTo>
                    <a:pt x="411843" y="1084149"/>
                  </a:lnTo>
                  <a:lnTo>
                    <a:pt x="456970" y="1093874"/>
                  </a:lnTo>
                  <a:lnTo>
                    <a:pt x="503386" y="1099829"/>
                  </a:lnTo>
                  <a:lnTo>
                    <a:pt x="550926" y="1101852"/>
                  </a:lnTo>
                  <a:lnTo>
                    <a:pt x="598465" y="1099829"/>
                  </a:lnTo>
                  <a:lnTo>
                    <a:pt x="644881" y="1093874"/>
                  </a:lnTo>
                  <a:lnTo>
                    <a:pt x="690008" y="1084149"/>
                  </a:lnTo>
                  <a:lnTo>
                    <a:pt x="733680" y="1070821"/>
                  </a:lnTo>
                  <a:lnTo>
                    <a:pt x="775733" y="1054056"/>
                  </a:lnTo>
                  <a:lnTo>
                    <a:pt x="816002" y="1034017"/>
                  </a:lnTo>
                  <a:lnTo>
                    <a:pt x="854320" y="1010872"/>
                  </a:lnTo>
                  <a:lnTo>
                    <a:pt x="890522" y="984784"/>
                  </a:lnTo>
                  <a:lnTo>
                    <a:pt x="924444" y="955920"/>
                  </a:lnTo>
                  <a:lnTo>
                    <a:pt x="955920" y="924444"/>
                  </a:lnTo>
                  <a:lnTo>
                    <a:pt x="984784" y="890522"/>
                  </a:lnTo>
                  <a:lnTo>
                    <a:pt x="1010872" y="854320"/>
                  </a:lnTo>
                  <a:lnTo>
                    <a:pt x="1034017" y="816002"/>
                  </a:lnTo>
                  <a:lnTo>
                    <a:pt x="1054056" y="775733"/>
                  </a:lnTo>
                  <a:lnTo>
                    <a:pt x="1070821" y="733680"/>
                  </a:lnTo>
                  <a:lnTo>
                    <a:pt x="1084149" y="690008"/>
                  </a:lnTo>
                  <a:lnTo>
                    <a:pt x="1093874" y="644881"/>
                  </a:lnTo>
                  <a:lnTo>
                    <a:pt x="1099829" y="598465"/>
                  </a:lnTo>
                  <a:lnTo>
                    <a:pt x="1101852" y="550926"/>
                  </a:lnTo>
                  <a:lnTo>
                    <a:pt x="1099829" y="503386"/>
                  </a:lnTo>
                  <a:lnTo>
                    <a:pt x="1093874" y="456970"/>
                  </a:lnTo>
                  <a:lnTo>
                    <a:pt x="1084149" y="411843"/>
                  </a:lnTo>
                  <a:lnTo>
                    <a:pt x="1070821" y="368171"/>
                  </a:lnTo>
                  <a:lnTo>
                    <a:pt x="1054056" y="326118"/>
                  </a:lnTo>
                  <a:lnTo>
                    <a:pt x="1034017" y="285849"/>
                  </a:lnTo>
                  <a:lnTo>
                    <a:pt x="1010872" y="247531"/>
                  </a:lnTo>
                  <a:lnTo>
                    <a:pt x="984784" y="211329"/>
                  </a:lnTo>
                  <a:lnTo>
                    <a:pt x="955920" y="177407"/>
                  </a:lnTo>
                  <a:lnTo>
                    <a:pt x="924444" y="145931"/>
                  </a:lnTo>
                  <a:lnTo>
                    <a:pt x="890522" y="117067"/>
                  </a:lnTo>
                  <a:lnTo>
                    <a:pt x="854320" y="90979"/>
                  </a:lnTo>
                  <a:lnTo>
                    <a:pt x="816002" y="67834"/>
                  </a:lnTo>
                  <a:lnTo>
                    <a:pt x="775733" y="47795"/>
                  </a:lnTo>
                  <a:lnTo>
                    <a:pt x="733680" y="31030"/>
                  </a:lnTo>
                  <a:lnTo>
                    <a:pt x="690008" y="17702"/>
                  </a:lnTo>
                  <a:lnTo>
                    <a:pt x="644881" y="7977"/>
                  </a:lnTo>
                  <a:lnTo>
                    <a:pt x="598465" y="2022"/>
                  </a:lnTo>
                  <a:lnTo>
                    <a:pt x="550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93236" y="2377440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0" y="666750"/>
                  </a:moveTo>
                  <a:lnTo>
                    <a:pt x="1674" y="619140"/>
                  </a:lnTo>
                  <a:lnTo>
                    <a:pt x="6622" y="572434"/>
                  </a:lnTo>
                  <a:lnTo>
                    <a:pt x="14731" y="526742"/>
                  </a:lnTo>
                  <a:lnTo>
                    <a:pt x="25887" y="482179"/>
                  </a:lnTo>
                  <a:lnTo>
                    <a:pt x="39978" y="438856"/>
                  </a:lnTo>
                  <a:lnTo>
                    <a:pt x="56892" y="396888"/>
                  </a:lnTo>
                  <a:lnTo>
                    <a:pt x="76514" y="356386"/>
                  </a:lnTo>
                  <a:lnTo>
                    <a:pt x="98732" y="317465"/>
                  </a:lnTo>
                  <a:lnTo>
                    <a:pt x="123433" y="280236"/>
                  </a:lnTo>
                  <a:lnTo>
                    <a:pt x="150505" y="244812"/>
                  </a:lnTo>
                  <a:lnTo>
                    <a:pt x="179834" y="211307"/>
                  </a:lnTo>
                  <a:lnTo>
                    <a:pt x="211307" y="179834"/>
                  </a:lnTo>
                  <a:lnTo>
                    <a:pt x="244812" y="150505"/>
                  </a:lnTo>
                  <a:lnTo>
                    <a:pt x="280236" y="123433"/>
                  </a:lnTo>
                  <a:lnTo>
                    <a:pt x="317465" y="98732"/>
                  </a:lnTo>
                  <a:lnTo>
                    <a:pt x="356386" y="76514"/>
                  </a:lnTo>
                  <a:lnTo>
                    <a:pt x="396888" y="56892"/>
                  </a:lnTo>
                  <a:lnTo>
                    <a:pt x="438856" y="39978"/>
                  </a:lnTo>
                  <a:lnTo>
                    <a:pt x="482179" y="25887"/>
                  </a:lnTo>
                  <a:lnTo>
                    <a:pt x="526742" y="14731"/>
                  </a:lnTo>
                  <a:lnTo>
                    <a:pt x="572434" y="6622"/>
                  </a:lnTo>
                  <a:lnTo>
                    <a:pt x="619140" y="1674"/>
                  </a:lnTo>
                  <a:lnTo>
                    <a:pt x="666750" y="0"/>
                  </a:lnTo>
                  <a:lnTo>
                    <a:pt x="714359" y="1674"/>
                  </a:lnTo>
                  <a:lnTo>
                    <a:pt x="761065" y="6622"/>
                  </a:lnTo>
                  <a:lnTo>
                    <a:pt x="806757" y="14731"/>
                  </a:lnTo>
                  <a:lnTo>
                    <a:pt x="851320" y="25887"/>
                  </a:lnTo>
                  <a:lnTo>
                    <a:pt x="894643" y="39978"/>
                  </a:lnTo>
                  <a:lnTo>
                    <a:pt x="936611" y="56892"/>
                  </a:lnTo>
                  <a:lnTo>
                    <a:pt x="977113" y="76514"/>
                  </a:lnTo>
                  <a:lnTo>
                    <a:pt x="1016034" y="98732"/>
                  </a:lnTo>
                  <a:lnTo>
                    <a:pt x="1053263" y="123433"/>
                  </a:lnTo>
                  <a:lnTo>
                    <a:pt x="1088687" y="150505"/>
                  </a:lnTo>
                  <a:lnTo>
                    <a:pt x="1122192" y="179834"/>
                  </a:lnTo>
                  <a:lnTo>
                    <a:pt x="1153665" y="211307"/>
                  </a:lnTo>
                  <a:lnTo>
                    <a:pt x="1182994" y="244812"/>
                  </a:lnTo>
                  <a:lnTo>
                    <a:pt x="1210066" y="280236"/>
                  </a:lnTo>
                  <a:lnTo>
                    <a:pt x="1234767" y="317465"/>
                  </a:lnTo>
                  <a:lnTo>
                    <a:pt x="1256985" y="356386"/>
                  </a:lnTo>
                  <a:lnTo>
                    <a:pt x="1276607" y="396888"/>
                  </a:lnTo>
                  <a:lnTo>
                    <a:pt x="1293521" y="438856"/>
                  </a:lnTo>
                  <a:lnTo>
                    <a:pt x="1307612" y="482179"/>
                  </a:lnTo>
                  <a:lnTo>
                    <a:pt x="1318768" y="526742"/>
                  </a:lnTo>
                  <a:lnTo>
                    <a:pt x="1326877" y="572434"/>
                  </a:lnTo>
                  <a:lnTo>
                    <a:pt x="1331825" y="619140"/>
                  </a:lnTo>
                  <a:lnTo>
                    <a:pt x="1333500" y="666750"/>
                  </a:lnTo>
                  <a:lnTo>
                    <a:pt x="1331825" y="714359"/>
                  </a:lnTo>
                  <a:lnTo>
                    <a:pt x="1326877" y="761065"/>
                  </a:lnTo>
                  <a:lnTo>
                    <a:pt x="1318768" y="806757"/>
                  </a:lnTo>
                  <a:lnTo>
                    <a:pt x="1307612" y="851320"/>
                  </a:lnTo>
                  <a:lnTo>
                    <a:pt x="1293521" y="894643"/>
                  </a:lnTo>
                  <a:lnTo>
                    <a:pt x="1276607" y="936611"/>
                  </a:lnTo>
                  <a:lnTo>
                    <a:pt x="1256985" y="977113"/>
                  </a:lnTo>
                  <a:lnTo>
                    <a:pt x="1234767" y="1016034"/>
                  </a:lnTo>
                  <a:lnTo>
                    <a:pt x="1210066" y="1053263"/>
                  </a:lnTo>
                  <a:lnTo>
                    <a:pt x="1182994" y="1088687"/>
                  </a:lnTo>
                  <a:lnTo>
                    <a:pt x="1153665" y="1122192"/>
                  </a:lnTo>
                  <a:lnTo>
                    <a:pt x="1122192" y="1153665"/>
                  </a:lnTo>
                  <a:lnTo>
                    <a:pt x="1088687" y="1182994"/>
                  </a:lnTo>
                  <a:lnTo>
                    <a:pt x="1053263" y="1210066"/>
                  </a:lnTo>
                  <a:lnTo>
                    <a:pt x="1016034" y="1234767"/>
                  </a:lnTo>
                  <a:lnTo>
                    <a:pt x="977113" y="1256985"/>
                  </a:lnTo>
                  <a:lnTo>
                    <a:pt x="936611" y="1276607"/>
                  </a:lnTo>
                  <a:lnTo>
                    <a:pt x="894643" y="1293521"/>
                  </a:lnTo>
                  <a:lnTo>
                    <a:pt x="851320" y="1307612"/>
                  </a:lnTo>
                  <a:lnTo>
                    <a:pt x="806757" y="1318768"/>
                  </a:lnTo>
                  <a:lnTo>
                    <a:pt x="761065" y="1326877"/>
                  </a:lnTo>
                  <a:lnTo>
                    <a:pt x="714359" y="1331825"/>
                  </a:lnTo>
                  <a:lnTo>
                    <a:pt x="666750" y="1333500"/>
                  </a:lnTo>
                  <a:lnTo>
                    <a:pt x="619140" y="1331825"/>
                  </a:lnTo>
                  <a:lnTo>
                    <a:pt x="572434" y="1326877"/>
                  </a:lnTo>
                  <a:lnTo>
                    <a:pt x="526742" y="1318768"/>
                  </a:lnTo>
                  <a:lnTo>
                    <a:pt x="482179" y="1307612"/>
                  </a:lnTo>
                  <a:lnTo>
                    <a:pt x="438856" y="1293521"/>
                  </a:lnTo>
                  <a:lnTo>
                    <a:pt x="396888" y="1276607"/>
                  </a:lnTo>
                  <a:lnTo>
                    <a:pt x="356386" y="1256985"/>
                  </a:lnTo>
                  <a:lnTo>
                    <a:pt x="317465" y="1234767"/>
                  </a:lnTo>
                  <a:lnTo>
                    <a:pt x="280236" y="1210066"/>
                  </a:lnTo>
                  <a:lnTo>
                    <a:pt x="244812" y="1182994"/>
                  </a:lnTo>
                  <a:lnTo>
                    <a:pt x="211307" y="1153665"/>
                  </a:lnTo>
                  <a:lnTo>
                    <a:pt x="179834" y="1122192"/>
                  </a:lnTo>
                  <a:lnTo>
                    <a:pt x="150505" y="1088687"/>
                  </a:lnTo>
                  <a:lnTo>
                    <a:pt x="123433" y="1053263"/>
                  </a:lnTo>
                  <a:lnTo>
                    <a:pt x="98732" y="1016034"/>
                  </a:lnTo>
                  <a:lnTo>
                    <a:pt x="76514" y="977113"/>
                  </a:lnTo>
                  <a:lnTo>
                    <a:pt x="56892" y="936611"/>
                  </a:lnTo>
                  <a:lnTo>
                    <a:pt x="39978" y="894643"/>
                  </a:lnTo>
                  <a:lnTo>
                    <a:pt x="25887" y="851320"/>
                  </a:lnTo>
                  <a:lnTo>
                    <a:pt x="14731" y="806757"/>
                  </a:lnTo>
                  <a:lnTo>
                    <a:pt x="6622" y="761065"/>
                  </a:lnTo>
                  <a:lnTo>
                    <a:pt x="1674" y="714359"/>
                  </a:lnTo>
                  <a:lnTo>
                    <a:pt x="0" y="66675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4708" y="2493264"/>
              <a:ext cx="1103630" cy="1102360"/>
            </a:xfrm>
            <a:custGeom>
              <a:avLst/>
              <a:gdLst/>
              <a:ahLst/>
              <a:cxnLst/>
              <a:rect l="l" t="t" r="r" b="b"/>
              <a:pathLst>
                <a:path w="1103629" h="1102360">
                  <a:moveTo>
                    <a:pt x="551688" y="0"/>
                  </a:moveTo>
                  <a:lnTo>
                    <a:pt x="504088" y="2022"/>
                  </a:lnTo>
                  <a:lnTo>
                    <a:pt x="457612" y="7977"/>
                  </a:lnTo>
                  <a:lnTo>
                    <a:pt x="412426" y="17702"/>
                  </a:lnTo>
                  <a:lnTo>
                    <a:pt x="368696" y="31030"/>
                  </a:lnTo>
                  <a:lnTo>
                    <a:pt x="326586" y="47795"/>
                  </a:lnTo>
                  <a:lnTo>
                    <a:pt x="286263" y="67834"/>
                  </a:lnTo>
                  <a:lnTo>
                    <a:pt x="247891" y="90979"/>
                  </a:lnTo>
                  <a:lnTo>
                    <a:pt x="211638" y="117067"/>
                  </a:lnTo>
                  <a:lnTo>
                    <a:pt x="177668" y="145931"/>
                  </a:lnTo>
                  <a:lnTo>
                    <a:pt x="146147" y="177407"/>
                  </a:lnTo>
                  <a:lnTo>
                    <a:pt x="117241" y="211329"/>
                  </a:lnTo>
                  <a:lnTo>
                    <a:pt x="91115" y="247531"/>
                  </a:lnTo>
                  <a:lnTo>
                    <a:pt x="67936" y="285849"/>
                  </a:lnTo>
                  <a:lnTo>
                    <a:pt x="47868" y="326118"/>
                  </a:lnTo>
                  <a:lnTo>
                    <a:pt x="31077" y="368171"/>
                  </a:lnTo>
                  <a:lnTo>
                    <a:pt x="17729" y="411843"/>
                  </a:lnTo>
                  <a:lnTo>
                    <a:pt x="7990" y="456970"/>
                  </a:lnTo>
                  <a:lnTo>
                    <a:pt x="2025" y="503386"/>
                  </a:lnTo>
                  <a:lnTo>
                    <a:pt x="0" y="550926"/>
                  </a:lnTo>
                  <a:lnTo>
                    <a:pt x="2025" y="598465"/>
                  </a:lnTo>
                  <a:lnTo>
                    <a:pt x="7990" y="644881"/>
                  </a:lnTo>
                  <a:lnTo>
                    <a:pt x="17729" y="690008"/>
                  </a:lnTo>
                  <a:lnTo>
                    <a:pt x="31077" y="733680"/>
                  </a:lnTo>
                  <a:lnTo>
                    <a:pt x="47868" y="775733"/>
                  </a:lnTo>
                  <a:lnTo>
                    <a:pt x="67936" y="816002"/>
                  </a:lnTo>
                  <a:lnTo>
                    <a:pt x="91115" y="854320"/>
                  </a:lnTo>
                  <a:lnTo>
                    <a:pt x="117241" y="890522"/>
                  </a:lnTo>
                  <a:lnTo>
                    <a:pt x="146147" y="924444"/>
                  </a:lnTo>
                  <a:lnTo>
                    <a:pt x="177668" y="955920"/>
                  </a:lnTo>
                  <a:lnTo>
                    <a:pt x="211638" y="984784"/>
                  </a:lnTo>
                  <a:lnTo>
                    <a:pt x="247891" y="1010872"/>
                  </a:lnTo>
                  <a:lnTo>
                    <a:pt x="286263" y="1034017"/>
                  </a:lnTo>
                  <a:lnTo>
                    <a:pt x="326586" y="1054056"/>
                  </a:lnTo>
                  <a:lnTo>
                    <a:pt x="368696" y="1070821"/>
                  </a:lnTo>
                  <a:lnTo>
                    <a:pt x="412426" y="1084149"/>
                  </a:lnTo>
                  <a:lnTo>
                    <a:pt x="457612" y="1093874"/>
                  </a:lnTo>
                  <a:lnTo>
                    <a:pt x="504088" y="1099829"/>
                  </a:lnTo>
                  <a:lnTo>
                    <a:pt x="551688" y="1101852"/>
                  </a:lnTo>
                  <a:lnTo>
                    <a:pt x="599287" y="1099829"/>
                  </a:lnTo>
                  <a:lnTo>
                    <a:pt x="645763" y="1093874"/>
                  </a:lnTo>
                  <a:lnTo>
                    <a:pt x="690949" y="1084149"/>
                  </a:lnTo>
                  <a:lnTo>
                    <a:pt x="734679" y="1070821"/>
                  </a:lnTo>
                  <a:lnTo>
                    <a:pt x="776789" y="1054056"/>
                  </a:lnTo>
                  <a:lnTo>
                    <a:pt x="817112" y="1034017"/>
                  </a:lnTo>
                  <a:lnTo>
                    <a:pt x="855484" y="1010872"/>
                  </a:lnTo>
                  <a:lnTo>
                    <a:pt x="891737" y="984784"/>
                  </a:lnTo>
                  <a:lnTo>
                    <a:pt x="925707" y="955920"/>
                  </a:lnTo>
                  <a:lnTo>
                    <a:pt x="957228" y="924444"/>
                  </a:lnTo>
                  <a:lnTo>
                    <a:pt x="986134" y="890522"/>
                  </a:lnTo>
                  <a:lnTo>
                    <a:pt x="1012260" y="854320"/>
                  </a:lnTo>
                  <a:lnTo>
                    <a:pt x="1035439" y="816002"/>
                  </a:lnTo>
                  <a:lnTo>
                    <a:pt x="1055507" y="775733"/>
                  </a:lnTo>
                  <a:lnTo>
                    <a:pt x="1072298" y="733680"/>
                  </a:lnTo>
                  <a:lnTo>
                    <a:pt x="1085646" y="690008"/>
                  </a:lnTo>
                  <a:lnTo>
                    <a:pt x="1095385" y="644881"/>
                  </a:lnTo>
                  <a:lnTo>
                    <a:pt x="1101350" y="598465"/>
                  </a:lnTo>
                  <a:lnTo>
                    <a:pt x="1103375" y="550926"/>
                  </a:lnTo>
                  <a:lnTo>
                    <a:pt x="1101350" y="503386"/>
                  </a:lnTo>
                  <a:lnTo>
                    <a:pt x="1095385" y="456970"/>
                  </a:lnTo>
                  <a:lnTo>
                    <a:pt x="1085646" y="411843"/>
                  </a:lnTo>
                  <a:lnTo>
                    <a:pt x="1072298" y="368171"/>
                  </a:lnTo>
                  <a:lnTo>
                    <a:pt x="1055507" y="326118"/>
                  </a:lnTo>
                  <a:lnTo>
                    <a:pt x="1035439" y="285849"/>
                  </a:lnTo>
                  <a:lnTo>
                    <a:pt x="1012260" y="247531"/>
                  </a:lnTo>
                  <a:lnTo>
                    <a:pt x="986134" y="211329"/>
                  </a:lnTo>
                  <a:lnTo>
                    <a:pt x="957228" y="177407"/>
                  </a:lnTo>
                  <a:lnTo>
                    <a:pt x="925707" y="145931"/>
                  </a:lnTo>
                  <a:lnTo>
                    <a:pt x="891737" y="117067"/>
                  </a:lnTo>
                  <a:lnTo>
                    <a:pt x="855484" y="90979"/>
                  </a:lnTo>
                  <a:lnTo>
                    <a:pt x="817112" y="67834"/>
                  </a:lnTo>
                  <a:lnTo>
                    <a:pt x="776789" y="47795"/>
                  </a:lnTo>
                  <a:lnTo>
                    <a:pt x="734679" y="31030"/>
                  </a:lnTo>
                  <a:lnTo>
                    <a:pt x="690949" y="17702"/>
                  </a:lnTo>
                  <a:lnTo>
                    <a:pt x="645763" y="7977"/>
                  </a:lnTo>
                  <a:lnTo>
                    <a:pt x="599287" y="2022"/>
                  </a:lnTo>
                  <a:lnTo>
                    <a:pt x="551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8884" y="2377440"/>
              <a:ext cx="1335405" cy="1333500"/>
            </a:xfrm>
            <a:custGeom>
              <a:avLst/>
              <a:gdLst/>
              <a:ahLst/>
              <a:cxnLst/>
              <a:rect l="l" t="t" r="r" b="b"/>
              <a:pathLst>
                <a:path w="1335404" h="1333500">
                  <a:moveTo>
                    <a:pt x="0" y="666750"/>
                  </a:moveTo>
                  <a:lnTo>
                    <a:pt x="1675" y="619140"/>
                  </a:lnTo>
                  <a:lnTo>
                    <a:pt x="6628" y="572434"/>
                  </a:lnTo>
                  <a:lnTo>
                    <a:pt x="14744" y="526742"/>
                  </a:lnTo>
                  <a:lnTo>
                    <a:pt x="25910" y="482179"/>
                  </a:lnTo>
                  <a:lnTo>
                    <a:pt x="40014" y="438856"/>
                  </a:lnTo>
                  <a:lnTo>
                    <a:pt x="56943" y="396888"/>
                  </a:lnTo>
                  <a:lnTo>
                    <a:pt x="76584" y="356386"/>
                  </a:lnTo>
                  <a:lnTo>
                    <a:pt x="98824" y="317465"/>
                  </a:lnTo>
                  <a:lnTo>
                    <a:pt x="123550" y="280236"/>
                  </a:lnTo>
                  <a:lnTo>
                    <a:pt x="150649" y="244812"/>
                  </a:lnTo>
                  <a:lnTo>
                    <a:pt x="180008" y="211307"/>
                  </a:lnTo>
                  <a:lnTo>
                    <a:pt x="211515" y="179834"/>
                  </a:lnTo>
                  <a:lnTo>
                    <a:pt x="245056" y="150505"/>
                  </a:lnTo>
                  <a:lnTo>
                    <a:pt x="280518" y="123433"/>
                  </a:lnTo>
                  <a:lnTo>
                    <a:pt x="317789" y="98732"/>
                  </a:lnTo>
                  <a:lnTo>
                    <a:pt x="356755" y="76514"/>
                  </a:lnTo>
                  <a:lnTo>
                    <a:pt x="397304" y="56892"/>
                  </a:lnTo>
                  <a:lnTo>
                    <a:pt x="439323" y="39978"/>
                  </a:lnTo>
                  <a:lnTo>
                    <a:pt x="482699" y="25887"/>
                  </a:lnTo>
                  <a:lnTo>
                    <a:pt x="527318" y="14731"/>
                  </a:lnTo>
                  <a:lnTo>
                    <a:pt x="573069" y="6622"/>
                  </a:lnTo>
                  <a:lnTo>
                    <a:pt x="619838" y="1674"/>
                  </a:lnTo>
                  <a:lnTo>
                    <a:pt x="667512" y="0"/>
                  </a:lnTo>
                  <a:lnTo>
                    <a:pt x="715185" y="1674"/>
                  </a:lnTo>
                  <a:lnTo>
                    <a:pt x="761954" y="6622"/>
                  </a:lnTo>
                  <a:lnTo>
                    <a:pt x="807705" y="14731"/>
                  </a:lnTo>
                  <a:lnTo>
                    <a:pt x="852324" y="25887"/>
                  </a:lnTo>
                  <a:lnTo>
                    <a:pt x="895700" y="39978"/>
                  </a:lnTo>
                  <a:lnTo>
                    <a:pt x="937719" y="56892"/>
                  </a:lnTo>
                  <a:lnTo>
                    <a:pt x="978268" y="76514"/>
                  </a:lnTo>
                  <a:lnTo>
                    <a:pt x="1017234" y="98732"/>
                  </a:lnTo>
                  <a:lnTo>
                    <a:pt x="1054505" y="123433"/>
                  </a:lnTo>
                  <a:lnTo>
                    <a:pt x="1089967" y="150505"/>
                  </a:lnTo>
                  <a:lnTo>
                    <a:pt x="1123508" y="179834"/>
                  </a:lnTo>
                  <a:lnTo>
                    <a:pt x="1155015" y="211307"/>
                  </a:lnTo>
                  <a:lnTo>
                    <a:pt x="1184374" y="244812"/>
                  </a:lnTo>
                  <a:lnTo>
                    <a:pt x="1211473" y="280236"/>
                  </a:lnTo>
                  <a:lnTo>
                    <a:pt x="1236199" y="317465"/>
                  </a:lnTo>
                  <a:lnTo>
                    <a:pt x="1258439" y="356386"/>
                  </a:lnTo>
                  <a:lnTo>
                    <a:pt x="1278080" y="396888"/>
                  </a:lnTo>
                  <a:lnTo>
                    <a:pt x="1295009" y="438856"/>
                  </a:lnTo>
                  <a:lnTo>
                    <a:pt x="1309113" y="482179"/>
                  </a:lnTo>
                  <a:lnTo>
                    <a:pt x="1320279" y="526742"/>
                  </a:lnTo>
                  <a:lnTo>
                    <a:pt x="1328395" y="572434"/>
                  </a:lnTo>
                  <a:lnTo>
                    <a:pt x="1333348" y="619140"/>
                  </a:lnTo>
                  <a:lnTo>
                    <a:pt x="1335023" y="666750"/>
                  </a:lnTo>
                  <a:lnTo>
                    <a:pt x="1333348" y="714359"/>
                  </a:lnTo>
                  <a:lnTo>
                    <a:pt x="1328395" y="761065"/>
                  </a:lnTo>
                  <a:lnTo>
                    <a:pt x="1320279" y="806757"/>
                  </a:lnTo>
                  <a:lnTo>
                    <a:pt x="1309113" y="851320"/>
                  </a:lnTo>
                  <a:lnTo>
                    <a:pt x="1295009" y="894643"/>
                  </a:lnTo>
                  <a:lnTo>
                    <a:pt x="1278080" y="936611"/>
                  </a:lnTo>
                  <a:lnTo>
                    <a:pt x="1258439" y="977113"/>
                  </a:lnTo>
                  <a:lnTo>
                    <a:pt x="1236199" y="1016034"/>
                  </a:lnTo>
                  <a:lnTo>
                    <a:pt x="1211473" y="1053263"/>
                  </a:lnTo>
                  <a:lnTo>
                    <a:pt x="1184374" y="1088687"/>
                  </a:lnTo>
                  <a:lnTo>
                    <a:pt x="1155015" y="1122192"/>
                  </a:lnTo>
                  <a:lnTo>
                    <a:pt x="1123508" y="1153665"/>
                  </a:lnTo>
                  <a:lnTo>
                    <a:pt x="1089967" y="1182994"/>
                  </a:lnTo>
                  <a:lnTo>
                    <a:pt x="1054505" y="1210066"/>
                  </a:lnTo>
                  <a:lnTo>
                    <a:pt x="1017234" y="1234767"/>
                  </a:lnTo>
                  <a:lnTo>
                    <a:pt x="978268" y="1256985"/>
                  </a:lnTo>
                  <a:lnTo>
                    <a:pt x="937719" y="1276607"/>
                  </a:lnTo>
                  <a:lnTo>
                    <a:pt x="895700" y="1293521"/>
                  </a:lnTo>
                  <a:lnTo>
                    <a:pt x="852324" y="1307612"/>
                  </a:lnTo>
                  <a:lnTo>
                    <a:pt x="807705" y="1318768"/>
                  </a:lnTo>
                  <a:lnTo>
                    <a:pt x="761954" y="1326877"/>
                  </a:lnTo>
                  <a:lnTo>
                    <a:pt x="715185" y="1331825"/>
                  </a:lnTo>
                  <a:lnTo>
                    <a:pt x="667512" y="1333500"/>
                  </a:lnTo>
                  <a:lnTo>
                    <a:pt x="619838" y="1331825"/>
                  </a:lnTo>
                  <a:lnTo>
                    <a:pt x="573069" y="1326877"/>
                  </a:lnTo>
                  <a:lnTo>
                    <a:pt x="527318" y="1318768"/>
                  </a:lnTo>
                  <a:lnTo>
                    <a:pt x="482699" y="1307612"/>
                  </a:lnTo>
                  <a:lnTo>
                    <a:pt x="439323" y="1293521"/>
                  </a:lnTo>
                  <a:lnTo>
                    <a:pt x="397304" y="1276607"/>
                  </a:lnTo>
                  <a:lnTo>
                    <a:pt x="356755" y="1256985"/>
                  </a:lnTo>
                  <a:lnTo>
                    <a:pt x="317789" y="1234767"/>
                  </a:lnTo>
                  <a:lnTo>
                    <a:pt x="280518" y="1210066"/>
                  </a:lnTo>
                  <a:lnTo>
                    <a:pt x="245056" y="1182994"/>
                  </a:lnTo>
                  <a:lnTo>
                    <a:pt x="211515" y="1153665"/>
                  </a:lnTo>
                  <a:lnTo>
                    <a:pt x="180008" y="1122192"/>
                  </a:lnTo>
                  <a:lnTo>
                    <a:pt x="150649" y="1088687"/>
                  </a:lnTo>
                  <a:lnTo>
                    <a:pt x="123550" y="1053263"/>
                  </a:lnTo>
                  <a:lnTo>
                    <a:pt x="98824" y="1016034"/>
                  </a:lnTo>
                  <a:lnTo>
                    <a:pt x="76584" y="977113"/>
                  </a:lnTo>
                  <a:lnTo>
                    <a:pt x="56943" y="936611"/>
                  </a:lnTo>
                  <a:lnTo>
                    <a:pt x="40014" y="894643"/>
                  </a:lnTo>
                  <a:lnTo>
                    <a:pt x="25910" y="851320"/>
                  </a:lnTo>
                  <a:lnTo>
                    <a:pt x="14744" y="806757"/>
                  </a:lnTo>
                  <a:lnTo>
                    <a:pt x="6628" y="761065"/>
                  </a:lnTo>
                  <a:lnTo>
                    <a:pt x="1675" y="714359"/>
                  </a:lnTo>
                  <a:lnTo>
                    <a:pt x="0" y="66675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5492" y="2493264"/>
              <a:ext cx="1102360" cy="1102360"/>
            </a:xfrm>
            <a:custGeom>
              <a:avLst/>
              <a:gdLst/>
              <a:ahLst/>
              <a:cxnLst/>
              <a:rect l="l" t="t" r="r" b="b"/>
              <a:pathLst>
                <a:path w="1102359" h="1102360">
                  <a:moveTo>
                    <a:pt x="550926" y="0"/>
                  </a:moveTo>
                  <a:lnTo>
                    <a:pt x="503386" y="2022"/>
                  </a:lnTo>
                  <a:lnTo>
                    <a:pt x="456970" y="7977"/>
                  </a:lnTo>
                  <a:lnTo>
                    <a:pt x="411843" y="17702"/>
                  </a:lnTo>
                  <a:lnTo>
                    <a:pt x="368171" y="31030"/>
                  </a:lnTo>
                  <a:lnTo>
                    <a:pt x="326118" y="47795"/>
                  </a:lnTo>
                  <a:lnTo>
                    <a:pt x="285849" y="67834"/>
                  </a:lnTo>
                  <a:lnTo>
                    <a:pt x="247531" y="90979"/>
                  </a:lnTo>
                  <a:lnTo>
                    <a:pt x="211329" y="117067"/>
                  </a:lnTo>
                  <a:lnTo>
                    <a:pt x="177407" y="145931"/>
                  </a:lnTo>
                  <a:lnTo>
                    <a:pt x="145931" y="177407"/>
                  </a:lnTo>
                  <a:lnTo>
                    <a:pt x="117067" y="211329"/>
                  </a:lnTo>
                  <a:lnTo>
                    <a:pt x="90979" y="247531"/>
                  </a:lnTo>
                  <a:lnTo>
                    <a:pt x="67834" y="285849"/>
                  </a:lnTo>
                  <a:lnTo>
                    <a:pt x="47795" y="326118"/>
                  </a:lnTo>
                  <a:lnTo>
                    <a:pt x="31030" y="368171"/>
                  </a:lnTo>
                  <a:lnTo>
                    <a:pt x="17702" y="411843"/>
                  </a:lnTo>
                  <a:lnTo>
                    <a:pt x="7977" y="456970"/>
                  </a:lnTo>
                  <a:lnTo>
                    <a:pt x="2022" y="503386"/>
                  </a:lnTo>
                  <a:lnTo>
                    <a:pt x="0" y="550926"/>
                  </a:lnTo>
                  <a:lnTo>
                    <a:pt x="2022" y="598465"/>
                  </a:lnTo>
                  <a:lnTo>
                    <a:pt x="7977" y="644881"/>
                  </a:lnTo>
                  <a:lnTo>
                    <a:pt x="17702" y="690008"/>
                  </a:lnTo>
                  <a:lnTo>
                    <a:pt x="31030" y="733680"/>
                  </a:lnTo>
                  <a:lnTo>
                    <a:pt x="47795" y="775733"/>
                  </a:lnTo>
                  <a:lnTo>
                    <a:pt x="67834" y="816002"/>
                  </a:lnTo>
                  <a:lnTo>
                    <a:pt x="90979" y="854320"/>
                  </a:lnTo>
                  <a:lnTo>
                    <a:pt x="117067" y="890522"/>
                  </a:lnTo>
                  <a:lnTo>
                    <a:pt x="145931" y="924444"/>
                  </a:lnTo>
                  <a:lnTo>
                    <a:pt x="177407" y="955920"/>
                  </a:lnTo>
                  <a:lnTo>
                    <a:pt x="211329" y="984784"/>
                  </a:lnTo>
                  <a:lnTo>
                    <a:pt x="247531" y="1010872"/>
                  </a:lnTo>
                  <a:lnTo>
                    <a:pt x="285849" y="1034017"/>
                  </a:lnTo>
                  <a:lnTo>
                    <a:pt x="326118" y="1054056"/>
                  </a:lnTo>
                  <a:lnTo>
                    <a:pt x="368171" y="1070821"/>
                  </a:lnTo>
                  <a:lnTo>
                    <a:pt x="411843" y="1084149"/>
                  </a:lnTo>
                  <a:lnTo>
                    <a:pt x="456970" y="1093874"/>
                  </a:lnTo>
                  <a:lnTo>
                    <a:pt x="503386" y="1099829"/>
                  </a:lnTo>
                  <a:lnTo>
                    <a:pt x="550926" y="1101852"/>
                  </a:lnTo>
                  <a:lnTo>
                    <a:pt x="598465" y="1099829"/>
                  </a:lnTo>
                  <a:lnTo>
                    <a:pt x="644881" y="1093874"/>
                  </a:lnTo>
                  <a:lnTo>
                    <a:pt x="690008" y="1084149"/>
                  </a:lnTo>
                  <a:lnTo>
                    <a:pt x="733680" y="1070821"/>
                  </a:lnTo>
                  <a:lnTo>
                    <a:pt x="775733" y="1054056"/>
                  </a:lnTo>
                  <a:lnTo>
                    <a:pt x="816002" y="1034017"/>
                  </a:lnTo>
                  <a:lnTo>
                    <a:pt x="854320" y="1010872"/>
                  </a:lnTo>
                  <a:lnTo>
                    <a:pt x="890522" y="984784"/>
                  </a:lnTo>
                  <a:lnTo>
                    <a:pt x="924444" y="955920"/>
                  </a:lnTo>
                  <a:lnTo>
                    <a:pt x="955920" y="924444"/>
                  </a:lnTo>
                  <a:lnTo>
                    <a:pt x="984784" y="890522"/>
                  </a:lnTo>
                  <a:lnTo>
                    <a:pt x="1010872" y="854320"/>
                  </a:lnTo>
                  <a:lnTo>
                    <a:pt x="1034017" y="816002"/>
                  </a:lnTo>
                  <a:lnTo>
                    <a:pt x="1054056" y="775733"/>
                  </a:lnTo>
                  <a:lnTo>
                    <a:pt x="1070821" y="733680"/>
                  </a:lnTo>
                  <a:lnTo>
                    <a:pt x="1084149" y="690008"/>
                  </a:lnTo>
                  <a:lnTo>
                    <a:pt x="1093874" y="644881"/>
                  </a:lnTo>
                  <a:lnTo>
                    <a:pt x="1099829" y="598465"/>
                  </a:lnTo>
                  <a:lnTo>
                    <a:pt x="1101852" y="550926"/>
                  </a:lnTo>
                  <a:lnTo>
                    <a:pt x="1099829" y="503386"/>
                  </a:lnTo>
                  <a:lnTo>
                    <a:pt x="1093874" y="456970"/>
                  </a:lnTo>
                  <a:lnTo>
                    <a:pt x="1084149" y="411843"/>
                  </a:lnTo>
                  <a:lnTo>
                    <a:pt x="1070821" y="368171"/>
                  </a:lnTo>
                  <a:lnTo>
                    <a:pt x="1054056" y="326118"/>
                  </a:lnTo>
                  <a:lnTo>
                    <a:pt x="1034017" y="285849"/>
                  </a:lnTo>
                  <a:lnTo>
                    <a:pt x="1010872" y="247531"/>
                  </a:lnTo>
                  <a:lnTo>
                    <a:pt x="984784" y="211329"/>
                  </a:lnTo>
                  <a:lnTo>
                    <a:pt x="955920" y="177407"/>
                  </a:lnTo>
                  <a:lnTo>
                    <a:pt x="924444" y="145931"/>
                  </a:lnTo>
                  <a:lnTo>
                    <a:pt x="890522" y="117067"/>
                  </a:lnTo>
                  <a:lnTo>
                    <a:pt x="854320" y="90979"/>
                  </a:lnTo>
                  <a:lnTo>
                    <a:pt x="816002" y="67834"/>
                  </a:lnTo>
                  <a:lnTo>
                    <a:pt x="775733" y="47795"/>
                  </a:lnTo>
                  <a:lnTo>
                    <a:pt x="733680" y="31030"/>
                  </a:lnTo>
                  <a:lnTo>
                    <a:pt x="690008" y="17702"/>
                  </a:lnTo>
                  <a:lnTo>
                    <a:pt x="644881" y="7977"/>
                  </a:lnTo>
                  <a:lnTo>
                    <a:pt x="598465" y="2022"/>
                  </a:lnTo>
                  <a:lnTo>
                    <a:pt x="550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49668" y="2377440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0" y="666750"/>
                  </a:moveTo>
                  <a:lnTo>
                    <a:pt x="1674" y="619140"/>
                  </a:lnTo>
                  <a:lnTo>
                    <a:pt x="6622" y="572434"/>
                  </a:lnTo>
                  <a:lnTo>
                    <a:pt x="14731" y="526742"/>
                  </a:lnTo>
                  <a:lnTo>
                    <a:pt x="25887" y="482179"/>
                  </a:lnTo>
                  <a:lnTo>
                    <a:pt x="39978" y="438856"/>
                  </a:lnTo>
                  <a:lnTo>
                    <a:pt x="56892" y="396888"/>
                  </a:lnTo>
                  <a:lnTo>
                    <a:pt x="76514" y="356386"/>
                  </a:lnTo>
                  <a:lnTo>
                    <a:pt x="98732" y="317465"/>
                  </a:lnTo>
                  <a:lnTo>
                    <a:pt x="123433" y="280236"/>
                  </a:lnTo>
                  <a:lnTo>
                    <a:pt x="150505" y="244812"/>
                  </a:lnTo>
                  <a:lnTo>
                    <a:pt x="179834" y="211307"/>
                  </a:lnTo>
                  <a:lnTo>
                    <a:pt x="211307" y="179834"/>
                  </a:lnTo>
                  <a:lnTo>
                    <a:pt x="244812" y="150505"/>
                  </a:lnTo>
                  <a:lnTo>
                    <a:pt x="280236" y="123433"/>
                  </a:lnTo>
                  <a:lnTo>
                    <a:pt x="317465" y="98732"/>
                  </a:lnTo>
                  <a:lnTo>
                    <a:pt x="356386" y="76514"/>
                  </a:lnTo>
                  <a:lnTo>
                    <a:pt x="396888" y="56892"/>
                  </a:lnTo>
                  <a:lnTo>
                    <a:pt x="438856" y="39978"/>
                  </a:lnTo>
                  <a:lnTo>
                    <a:pt x="482179" y="25887"/>
                  </a:lnTo>
                  <a:lnTo>
                    <a:pt x="526742" y="14731"/>
                  </a:lnTo>
                  <a:lnTo>
                    <a:pt x="572434" y="6622"/>
                  </a:lnTo>
                  <a:lnTo>
                    <a:pt x="619140" y="1674"/>
                  </a:lnTo>
                  <a:lnTo>
                    <a:pt x="666750" y="0"/>
                  </a:lnTo>
                  <a:lnTo>
                    <a:pt x="714359" y="1674"/>
                  </a:lnTo>
                  <a:lnTo>
                    <a:pt x="761065" y="6622"/>
                  </a:lnTo>
                  <a:lnTo>
                    <a:pt x="806757" y="14731"/>
                  </a:lnTo>
                  <a:lnTo>
                    <a:pt x="851320" y="25887"/>
                  </a:lnTo>
                  <a:lnTo>
                    <a:pt x="894643" y="39978"/>
                  </a:lnTo>
                  <a:lnTo>
                    <a:pt x="936611" y="56892"/>
                  </a:lnTo>
                  <a:lnTo>
                    <a:pt x="977113" y="76514"/>
                  </a:lnTo>
                  <a:lnTo>
                    <a:pt x="1016034" y="98732"/>
                  </a:lnTo>
                  <a:lnTo>
                    <a:pt x="1053263" y="123433"/>
                  </a:lnTo>
                  <a:lnTo>
                    <a:pt x="1088687" y="150505"/>
                  </a:lnTo>
                  <a:lnTo>
                    <a:pt x="1122192" y="179834"/>
                  </a:lnTo>
                  <a:lnTo>
                    <a:pt x="1153665" y="211307"/>
                  </a:lnTo>
                  <a:lnTo>
                    <a:pt x="1182994" y="244812"/>
                  </a:lnTo>
                  <a:lnTo>
                    <a:pt x="1210066" y="280236"/>
                  </a:lnTo>
                  <a:lnTo>
                    <a:pt x="1234767" y="317465"/>
                  </a:lnTo>
                  <a:lnTo>
                    <a:pt x="1256985" y="356386"/>
                  </a:lnTo>
                  <a:lnTo>
                    <a:pt x="1276607" y="396888"/>
                  </a:lnTo>
                  <a:lnTo>
                    <a:pt x="1293521" y="438856"/>
                  </a:lnTo>
                  <a:lnTo>
                    <a:pt x="1307612" y="482179"/>
                  </a:lnTo>
                  <a:lnTo>
                    <a:pt x="1318768" y="526742"/>
                  </a:lnTo>
                  <a:lnTo>
                    <a:pt x="1326877" y="572434"/>
                  </a:lnTo>
                  <a:lnTo>
                    <a:pt x="1331825" y="619140"/>
                  </a:lnTo>
                  <a:lnTo>
                    <a:pt x="1333500" y="666750"/>
                  </a:lnTo>
                  <a:lnTo>
                    <a:pt x="1331825" y="714359"/>
                  </a:lnTo>
                  <a:lnTo>
                    <a:pt x="1326877" y="761065"/>
                  </a:lnTo>
                  <a:lnTo>
                    <a:pt x="1318768" y="806757"/>
                  </a:lnTo>
                  <a:lnTo>
                    <a:pt x="1307612" y="851320"/>
                  </a:lnTo>
                  <a:lnTo>
                    <a:pt x="1293521" y="894643"/>
                  </a:lnTo>
                  <a:lnTo>
                    <a:pt x="1276607" y="936611"/>
                  </a:lnTo>
                  <a:lnTo>
                    <a:pt x="1256985" y="977113"/>
                  </a:lnTo>
                  <a:lnTo>
                    <a:pt x="1234767" y="1016034"/>
                  </a:lnTo>
                  <a:lnTo>
                    <a:pt x="1210066" y="1053263"/>
                  </a:lnTo>
                  <a:lnTo>
                    <a:pt x="1182994" y="1088687"/>
                  </a:lnTo>
                  <a:lnTo>
                    <a:pt x="1153665" y="1122192"/>
                  </a:lnTo>
                  <a:lnTo>
                    <a:pt x="1122192" y="1153665"/>
                  </a:lnTo>
                  <a:lnTo>
                    <a:pt x="1088687" y="1182994"/>
                  </a:lnTo>
                  <a:lnTo>
                    <a:pt x="1053263" y="1210066"/>
                  </a:lnTo>
                  <a:lnTo>
                    <a:pt x="1016034" y="1234767"/>
                  </a:lnTo>
                  <a:lnTo>
                    <a:pt x="977113" y="1256985"/>
                  </a:lnTo>
                  <a:lnTo>
                    <a:pt x="936611" y="1276607"/>
                  </a:lnTo>
                  <a:lnTo>
                    <a:pt x="894643" y="1293521"/>
                  </a:lnTo>
                  <a:lnTo>
                    <a:pt x="851320" y="1307612"/>
                  </a:lnTo>
                  <a:lnTo>
                    <a:pt x="806757" y="1318768"/>
                  </a:lnTo>
                  <a:lnTo>
                    <a:pt x="761065" y="1326877"/>
                  </a:lnTo>
                  <a:lnTo>
                    <a:pt x="714359" y="1331825"/>
                  </a:lnTo>
                  <a:lnTo>
                    <a:pt x="666750" y="1333500"/>
                  </a:lnTo>
                  <a:lnTo>
                    <a:pt x="619140" y="1331825"/>
                  </a:lnTo>
                  <a:lnTo>
                    <a:pt x="572434" y="1326877"/>
                  </a:lnTo>
                  <a:lnTo>
                    <a:pt x="526742" y="1318768"/>
                  </a:lnTo>
                  <a:lnTo>
                    <a:pt x="482179" y="1307612"/>
                  </a:lnTo>
                  <a:lnTo>
                    <a:pt x="438856" y="1293521"/>
                  </a:lnTo>
                  <a:lnTo>
                    <a:pt x="396888" y="1276607"/>
                  </a:lnTo>
                  <a:lnTo>
                    <a:pt x="356386" y="1256985"/>
                  </a:lnTo>
                  <a:lnTo>
                    <a:pt x="317465" y="1234767"/>
                  </a:lnTo>
                  <a:lnTo>
                    <a:pt x="280236" y="1210066"/>
                  </a:lnTo>
                  <a:lnTo>
                    <a:pt x="244812" y="1182994"/>
                  </a:lnTo>
                  <a:lnTo>
                    <a:pt x="211307" y="1153665"/>
                  </a:lnTo>
                  <a:lnTo>
                    <a:pt x="179834" y="1122192"/>
                  </a:lnTo>
                  <a:lnTo>
                    <a:pt x="150505" y="1088687"/>
                  </a:lnTo>
                  <a:lnTo>
                    <a:pt x="123433" y="1053263"/>
                  </a:lnTo>
                  <a:lnTo>
                    <a:pt x="98732" y="1016034"/>
                  </a:lnTo>
                  <a:lnTo>
                    <a:pt x="76514" y="977113"/>
                  </a:lnTo>
                  <a:lnTo>
                    <a:pt x="56892" y="936611"/>
                  </a:lnTo>
                  <a:lnTo>
                    <a:pt x="39978" y="894643"/>
                  </a:lnTo>
                  <a:lnTo>
                    <a:pt x="25887" y="851320"/>
                  </a:lnTo>
                  <a:lnTo>
                    <a:pt x="14731" y="806757"/>
                  </a:lnTo>
                  <a:lnTo>
                    <a:pt x="6622" y="761065"/>
                  </a:lnTo>
                  <a:lnTo>
                    <a:pt x="1674" y="714359"/>
                  </a:lnTo>
                  <a:lnTo>
                    <a:pt x="0" y="66675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1564" y="2811779"/>
              <a:ext cx="635635" cy="609600"/>
            </a:xfrm>
            <a:custGeom>
              <a:avLst/>
              <a:gdLst/>
              <a:ahLst/>
              <a:cxnLst/>
              <a:rect l="l" t="t" r="r" b="b"/>
              <a:pathLst>
                <a:path w="635635" h="609600">
                  <a:moveTo>
                    <a:pt x="635508" y="476377"/>
                  </a:moveTo>
                  <a:lnTo>
                    <a:pt x="630047" y="470916"/>
                  </a:lnTo>
                  <a:lnTo>
                    <a:pt x="616585" y="470916"/>
                  </a:lnTo>
                  <a:lnTo>
                    <a:pt x="611124" y="476377"/>
                  </a:lnTo>
                  <a:lnTo>
                    <a:pt x="611124" y="483108"/>
                  </a:lnTo>
                  <a:lnTo>
                    <a:pt x="611124" y="489839"/>
                  </a:lnTo>
                  <a:lnTo>
                    <a:pt x="616585" y="495300"/>
                  </a:lnTo>
                  <a:lnTo>
                    <a:pt x="630047" y="495300"/>
                  </a:lnTo>
                  <a:lnTo>
                    <a:pt x="635508" y="489839"/>
                  </a:lnTo>
                  <a:lnTo>
                    <a:pt x="635508" y="476377"/>
                  </a:lnTo>
                  <a:close/>
                </a:path>
                <a:path w="635635" h="609600">
                  <a:moveTo>
                    <a:pt x="635508" y="5588"/>
                  </a:moveTo>
                  <a:lnTo>
                    <a:pt x="629920" y="0"/>
                  </a:lnTo>
                  <a:lnTo>
                    <a:pt x="610743" y="0"/>
                  </a:lnTo>
                  <a:lnTo>
                    <a:pt x="610743" y="24765"/>
                  </a:lnTo>
                  <a:lnTo>
                    <a:pt x="610743" y="49530"/>
                  </a:lnTo>
                  <a:lnTo>
                    <a:pt x="561086" y="49530"/>
                  </a:lnTo>
                  <a:lnTo>
                    <a:pt x="561086" y="74295"/>
                  </a:lnTo>
                  <a:lnTo>
                    <a:pt x="561086" y="322199"/>
                  </a:lnTo>
                  <a:lnTo>
                    <a:pt x="561086" y="346964"/>
                  </a:lnTo>
                  <a:lnTo>
                    <a:pt x="561086" y="371729"/>
                  </a:lnTo>
                  <a:lnTo>
                    <a:pt x="379857" y="371729"/>
                  </a:lnTo>
                  <a:lnTo>
                    <a:pt x="379857" y="396494"/>
                  </a:lnTo>
                  <a:lnTo>
                    <a:pt x="379857" y="421259"/>
                  </a:lnTo>
                  <a:lnTo>
                    <a:pt x="255651" y="421259"/>
                  </a:lnTo>
                  <a:lnTo>
                    <a:pt x="255651" y="396494"/>
                  </a:lnTo>
                  <a:lnTo>
                    <a:pt x="379857" y="396494"/>
                  </a:lnTo>
                  <a:lnTo>
                    <a:pt x="379857" y="371729"/>
                  </a:lnTo>
                  <a:lnTo>
                    <a:pt x="74422" y="371729"/>
                  </a:lnTo>
                  <a:lnTo>
                    <a:pt x="74422" y="346964"/>
                  </a:lnTo>
                  <a:lnTo>
                    <a:pt x="561086" y="346964"/>
                  </a:lnTo>
                  <a:lnTo>
                    <a:pt x="561086" y="322199"/>
                  </a:lnTo>
                  <a:lnTo>
                    <a:pt x="74422" y="322199"/>
                  </a:lnTo>
                  <a:lnTo>
                    <a:pt x="74422" y="74295"/>
                  </a:lnTo>
                  <a:lnTo>
                    <a:pt x="561086" y="74295"/>
                  </a:lnTo>
                  <a:lnTo>
                    <a:pt x="561086" y="49530"/>
                  </a:lnTo>
                  <a:lnTo>
                    <a:pt x="24765" y="49530"/>
                  </a:lnTo>
                  <a:lnTo>
                    <a:pt x="24765" y="24765"/>
                  </a:lnTo>
                  <a:lnTo>
                    <a:pt x="610743" y="24765"/>
                  </a:lnTo>
                  <a:lnTo>
                    <a:pt x="610743" y="0"/>
                  </a:lnTo>
                  <a:lnTo>
                    <a:pt x="5588" y="0"/>
                  </a:lnTo>
                  <a:lnTo>
                    <a:pt x="0" y="5588"/>
                  </a:lnTo>
                  <a:lnTo>
                    <a:pt x="0" y="68707"/>
                  </a:lnTo>
                  <a:lnTo>
                    <a:pt x="5588" y="74295"/>
                  </a:lnTo>
                  <a:lnTo>
                    <a:pt x="49657" y="74295"/>
                  </a:lnTo>
                  <a:lnTo>
                    <a:pt x="49657" y="390906"/>
                  </a:lnTo>
                  <a:lnTo>
                    <a:pt x="55245" y="396494"/>
                  </a:lnTo>
                  <a:lnTo>
                    <a:pt x="230886" y="396494"/>
                  </a:lnTo>
                  <a:lnTo>
                    <a:pt x="230886" y="440436"/>
                  </a:lnTo>
                  <a:lnTo>
                    <a:pt x="236474" y="446024"/>
                  </a:lnTo>
                  <a:lnTo>
                    <a:pt x="252603" y="446024"/>
                  </a:lnTo>
                  <a:lnTo>
                    <a:pt x="186182" y="591947"/>
                  </a:lnTo>
                  <a:lnTo>
                    <a:pt x="183134" y="598424"/>
                  </a:lnTo>
                  <a:lnTo>
                    <a:pt x="185928" y="605536"/>
                  </a:lnTo>
                  <a:lnTo>
                    <a:pt x="192024" y="608330"/>
                  </a:lnTo>
                  <a:lnTo>
                    <a:pt x="193929" y="609346"/>
                  </a:lnTo>
                  <a:lnTo>
                    <a:pt x="195453" y="609600"/>
                  </a:lnTo>
                  <a:lnTo>
                    <a:pt x="202057" y="609600"/>
                  </a:lnTo>
                  <a:lnTo>
                    <a:pt x="206629" y="606806"/>
                  </a:lnTo>
                  <a:lnTo>
                    <a:pt x="208534" y="602488"/>
                  </a:lnTo>
                  <a:lnTo>
                    <a:pt x="279908" y="446024"/>
                  </a:lnTo>
                  <a:lnTo>
                    <a:pt x="305308" y="446024"/>
                  </a:lnTo>
                  <a:lnTo>
                    <a:pt x="305308" y="604012"/>
                  </a:lnTo>
                  <a:lnTo>
                    <a:pt x="310896" y="609600"/>
                  </a:lnTo>
                  <a:lnTo>
                    <a:pt x="324612" y="609600"/>
                  </a:lnTo>
                  <a:lnTo>
                    <a:pt x="330200" y="604012"/>
                  </a:lnTo>
                  <a:lnTo>
                    <a:pt x="330200" y="446024"/>
                  </a:lnTo>
                  <a:lnTo>
                    <a:pt x="355600" y="446024"/>
                  </a:lnTo>
                  <a:lnTo>
                    <a:pt x="426974" y="602488"/>
                  </a:lnTo>
                  <a:lnTo>
                    <a:pt x="428879" y="606806"/>
                  </a:lnTo>
                  <a:lnTo>
                    <a:pt x="433451" y="609600"/>
                  </a:lnTo>
                  <a:lnTo>
                    <a:pt x="440055" y="609600"/>
                  </a:lnTo>
                  <a:lnTo>
                    <a:pt x="441579" y="609346"/>
                  </a:lnTo>
                  <a:lnTo>
                    <a:pt x="443484" y="608330"/>
                  </a:lnTo>
                  <a:lnTo>
                    <a:pt x="449580" y="605536"/>
                  </a:lnTo>
                  <a:lnTo>
                    <a:pt x="452374" y="598424"/>
                  </a:lnTo>
                  <a:lnTo>
                    <a:pt x="449326" y="591947"/>
                  </a:lnTo>
                  <a:lnTo>
                    <a:pt x="382905" y="446024"/>
                  </a:lnTo>
                  <a:lnTo>
                    <a:pt x="399034" y="446024"/>
                  </a:lnTo>
                  <a:lnTo>
                    <a:pt x="404622" y="440436"/>
                  </a:lnTo>
                  <a:lnTo>
                    <a:pt x="404622" y="421259"/>
                  </a:lnTo>
                  <a:lnTo>
                    <a:pt x="404622" y="396494"/>
                  </a:lnTo>
                  <a:lnTo>
                    <a:pt x="580263" y="396494"/>
                  </a:lnTo>
                  <a:lnTo>
                    <a:pt x="585851" y="390906"/>
                  </a:lnTo>
                  <a:lnTo>
                    <a:pt x="585851" y="371729"/>
                  </a:lnTo>
                  <a:lnTo>
                    <a:pt x="585851" y="346964"/>
                  </a:lnTo>
                  <a:lnTo>
                    <a:pt x="585851" y="322199"/>
                  </a:lnTo>
                  <a:lnTo>
                    <a:pt x="585851" y="74295"/>
                  </a:lnTo>
                  <a:lnTo>
                    <a:pt x="610743" y="74295"/>
                  </a:lnTo>
                  <a:lnTo>
                    <a:pt x="610743" y="440436"/>
                  </a:lnTo>
                  <a:lnTo>
                    <a:pt x="616331" y="446024"/>
                  </a:lnTo>
                  <a:lnTo>
                    <a:pt x="629920" y="446024"/>
                  </a:lnTo>
                  <a:lnTo>
                    <a:pt x="635508" y="440436"/>
                  </a:lnTo>
                  <a:lnTo>
                    <a:pt x="635508" y="49530"/>
                  </a:lnTo>
                  <a:lnTo>
                    <a:pt x="635508" y="24765"/>
                  </a:lnTo>
                  <a:lnTo>
                    <a:pt x="635508" y="5588"/>
                  </a:lnTo>
                  <a:close/>
                </a:path>
              </a:pathLst>
            </a:custGeom>
            <a:solidFill>
              <a:srgbClr val="FF22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148" y="2909316"/>
              <a:ext cx="198119" cy="1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54652" y="2792729"/>
              <a:ext cx="3766185" cy="619760"/>
            </a:xfrm>
            <a:custGeom>
              <a:avLst/>
              <a:gdLst/>
              <a:ahLst/>
              <a:cxnLst/>
              <a:rect l="l" t="t" r="r" b="b"/>
              <a:pathLst>
                <a:path w="3766184" h="619760">
                  <a:moveTo>
                    <a:pt x="96012" y="122428"/>
                  </a:moveTo>
                  <a:lnTo>
                    <a:pt x="90424" y="116586"/>
                  </a:lnTo>
                  <a:lnTo>
                    <a:pt x="5588" y="116586"/>
                  </a:lnTo>
                  <a:lnTo>
                    <a:pt x="0" y="122428"/>
                  </a:lnTo>
                  <a:lnTo>
                    <a:pt x="0" y="136652"/>
                  </a:lnTo>
                  <a:lnTo>
                    <a:pt x="5588" y="142494"/>
                  </a:lnTo>
                  <a:lnTo>
                    <a:pt x="12319" y="142494"/>
                  </a:lnTo>
                  <a:lnTo>
                    <a:pt x="90424" y="142494"/>
                  </a:lnTo>
                  <a:lnTo>
                    <a:pt x="96012" y="136652"/>
                  </a:lnTo>
                  <a:lnTo>
                    <a:pt x="96012" y="122428"/>
                  </a:lnTo>
                  <a:close/>
                </a:path>
                <a:path w="3766184" h="619760">
                  <a:moveTo>
                    <a:pt x="124968" y="222631"/>
                  </a:moveTo>
                  <a:lnTo>
                    <a:pt x="119380" y="217170"/>
                  </a:lnTo>
                  <a:lnTo>
                    <a:pt x="5588" y="217170"/>
                  </a:lnTo>
                  <a:lnTo>
                    <a:pt x="0" y="222631"/>
                  </a:lnTo>
                  <a:lnTo>
                    <a:pt x="0" y="236093"/>
                  </a:lnTo>
                  <a:lnTo>
                    <a:pt x="5588" y="241554"/>
                  </a:lnTo>
                  <a:lnTo>
                    <a:pt x="12319" y="241554"/>
                  </a:lnTo>
                  <a:lnTo>
                    <a:pt x="119380" y="241554"/>
                  </a:lnTo>
                  <a:lnTo>
                    <a:pt x="124968" y="236093"/>
                  </a:lnTo>
                  <a:lnTo>
                    <a:pt x="124968" y="222631"/>
                  </a:lnTo>
                  <a:close/>
                </a:path>
                <a:path w="3766184" h="619760">
                  <a:moveTo>
                    <a:pt x="146304" y="173863"/>
                  </a:moveTo>
                  <a:lnTo>
                    <a:pt x="140716" y="168402"/>
                  </a:lnTo>
                  <a:lnTo>
                    <a:pt x="5588" y="168402"/>
                  </a:lnTo>
                  <a:lnTo>
                    <a:pt x="0" y="173863"/>
                  </a:lnTo>
                  <a:lnTo>
                    <a:pt x="0" y="187325"/>
                  </a:lnTo>
                  <a:lnTo>
                    <a:pt x="5588" y="192786"/>
                  </a:lnTo>
                  <a:lnTo>
                    <a:pt x="12319" y="192786"/>
                  </a:lnTo>
                  <a:lnTo>
                    <a:pt x="140716" y="192786"/>
                  </a:lnTo>
                  <a:lnTo>
                    <a:pt x="146304" y="187325"/>
                  </a:lnTo>
                  <a:lnTo>
                    <a:pt x="146304" y="173863"/>
                  </a:lnTo>
                  <a:close/>
                </a:path>
                <a:path w="3766184" h="619760">
                  <a:moveTo>
                    <a:pt x="146304" y="122428"/>
                  </a:moveTo>
                  <a:lnTo>
                    <a:pt x="140843" y="116586"/>
                  </a:lnTo>
                  <a:lnTo>
                    <a:pt x="127381" y="116586"/>
                  </a:lnTo>
                  <a:lnTo>
                    <a:pt x="121920" y="122428"/>
                  </a:lnTo>
                  <a:lnTo>
                    <a:pt x="121920" y="129540"/>
                  </a:lnTo>
                  <a:lnTo>
                    <a:pt x="121920" y="136652"/>
                  </a:lnTo>
                  <a:lnTo>
                    <a:pt x="127381" y="142494"/>
                  </a:lnTo>
                  <a:lnTo>
                    <a:pt x="140843" y="142494"/>
                  </a:lnTo>
                  <a:lnTo>
                    <a:pt x="146304" y="136652"/>
                  </a:lnTo>
                  <a:lnTo>
                    <a:pt x="146304" y="122428"/>
                  </a:lnTo>
                  <a:close/>
                </a:path>
                <a:path w="3766184" h="619760">
                  <a:moveTo>
                    <a:pt x="213360" y="222631"/>
                  </a:moveTo>
                  <a:lnTo>
                    <a:pt x="207772" y="217170"/>
                  </a:lnTo>
                  <a:lnTo>
                    <a:pt x="154940" y="217170"/>
                  </a:lnTo>
                  <a:lnTo>
                    <a:pt x="149352" y="222631"/>
                  </a:lnTo>
                  <a:lnTo>
                    <a:pt x="149352" y="236093"/>
                  </a:lnTo>
                  <a:lnTo>
                    <a:pt x="154940" y="241554"/>
                  </a:lnTo>
                  <a:lnTo>
                    <a:pt x="161925" y="241554"/>
                  </a:lnTo>
                  <a:lnTo>
                    <a:pt x="207772" y="241554"/>
                  </a:lnTo>
                  <a:lnTo>
                    <a:pt x="213360" y="236093"/>
                  </a:lnTo>
                  <a:lnTo>
                    <a:pt x="213360" y="222631"/>
                  </a:lnTo>
                  <a:close/>
                </a:path>
                <a:path w="3766184" h="619760">
                  <a:moveTo>
                    <a:pt x="213360" y="122428"/>
                  </a:moveTo>
                  <a:lnTo>
                    <a:pt x="207772" y="116586"/>
                  </a:lnTo>
                  <a:lnTo>
                    <a:pt x="176276" y="116586"/>
                  </a:lnTo>
                  <a:lnTo>
                    <a:pt x="170688" y="122428"/>
                  </a:lnTo>
                  <a:lnTo>
                    <a:pt x="170688" y="136652"/>
                  </a:lnTo>
                  <a:lnTo>
                    <a:pt x="176276" y="142494"/>
                  </a:lnTo>
                  <a:lnTo>
                    <a:pt x="183261" y="142494"/>
                  </a:lnTo>
                  <a:lnTo>
                    <a:pt x="207772" y="142494"/>
                  </a:lnTo>
                  <a:lnTo>
                    <a:pt x="213360" y="136652"/>
                  </a:lnTo>
                  <a:lnTo>
                    <a:pt x="213360" y="122428"/>
                  </a:lnTo>
                  <a:close/>
                </a:path>
                <a:path w="3766184" h="619760">
                  <a:moveTo>
                    <a:pt x="1508760" y="255651"/>
                  </a:moveTo>
                  <a:lnTo>
                    <a:pt x="1501902" y="249174"/>
                  </a:lnTo>
                  <a:lnTo>
                    <a:pt x="1485138" y="249174"/>
                  </a:lnTo>
                  <a:lnTo>
                    <a:pt x="1478280" y="255651"/>
                  </a:lnTo>
                  <a:lnTo>
                    <a:pt x="1478280" y="263652"/>
                  </a:lnTo>
                  <a:lnTo>
                    <a:pt x="1478280" y="271653"/>
                  </a:lnTo>
                  <a:lnTo>
                    <a:pt x="1485138" y="278130"/>
                  </a:lnTo>
                  <a:lnTo>
                    <a:pt x="1501902" y="278130"/>
                  </a:lnTo>
                  <a:lnTo>
                    <a:pt x="1508760" y="271653"/>
                  </a:lnTo>
                  <a:lnTo>
                    <a:pt x="1508760" y="255651"/>
                  </a:lnTo>
                  <a:close/>
                </a:path>
                <a:path w="3766184" h="619760">
                  <a:moveTo>
                    <a:pt x="1597152" y="65532"/>
                  </a:moveTo>
                  <a:lnTo>
                    <a:pt x="1590294" y="58674"/>
                  </a:lnTo>
                  <a:lnTo>
                    <a:pt x="1573530" y="58674"/>
                  </a:lnTo>
                  <a:lnTo>
                    <a:pt x="1566672" y="65532"/>
                  </a:lnTo>
                  <a:lnTo>
                    <a:pt x="1566672" y="73914"/>
                  </a:lnTo>
                  <a:lnTo>
                    <a:pt x="1566672" y="82296"/>
                  </a:lnTo>
                  <a:lnTo>
                    <a:pt x="1573530" y="89154"/>
                  </a:lnTo>
                  <a:lnTo>
                    <a:pt x="1590294" y="89154"/>
                  </a:lnTo>
                  <a:lnTo>
                    <a:pt x="1597152" y="82296"/>
                  </a:lnTo>
                  <a:lnTo>
                    <a:pt x="1597152" y="65532"/>
                  </a:lnTo>
                  <a:close/>
                </a:path>
                <a:path w="3766184" h="619760">
                  <a:moveTo>
                    <a:pt x="1976628" y="65151"/>
                  </a:moveTo>
                  <a:lnTo>
                    <a:pt x="1969770" y="58674"/>
                  </a:lnTo>
                  <a:lnTo>
                    <a:pt x="1953006" y="58674"/>
                  </a:lnTo>
                  <a:lnTo>
                    <a:pt x="1946148" y="65151"/>
                  </a:lnTo>
                  <a:lnTo>
                    <a:pt x="1946148" y="73152"/>
                  </a:lnTo>
                  <a:lnTo>
                    <a:pt x="1946148" y="81153"/>
                  </a:lnTo>
                  <a:lnTo>
                    <a:pt x="1953006" y="87630"/>
                  </a:lnTo>
                  <a:lnTo>
                    <a:pt x="1969770" y="87630"/>
                  </a:lnTo>
                  <a:lnTo>
                    <a:pt x="1976628" y="81153"/>
                  </a:lnTo>
                  <a:lnTo>
                    <a:pt x="1976628" y="65151"/>
                  </a:lnTo>
                  <a:close/>
                </a:path>
                <a:path w="3766184" h="619760">
                  <a:moveTo>
                    <a:pt x="2063496" y="254127"/>
                  </a:moveTo>
                  <a:lnTo>
                    <a:pt x="2056638" y="247650"/>
                  </a:lnTo>
                  <a:lnTo>
                    <a:pt x="2039874" y="247650"/>
                  </a:lnTo>
                  <a:lnTo>
                    <a:pt x="2033016" y="254127"/>
                  </a:lnTo>
                  <a:lnTo>
                    <a:pt x="2033016" y="262128"/>
                  </a:lnTo>
                  <a:lnTo>
                    <a:pt x="2033016" y="270129"/>
                  </a:lnTo>
                  <a:lnTo>
                    <a:pt x="2039874" y="276606"/>
                  </a:lnTo>
                  <a:lnTo>
                    <a:pt x="2056638" y="276606"/>
                  </a:lnTo>
                  <a:lnTo>
                    <a:pt x="2063496" y="270129"/>
                  </a:lnTo>
                  <a:lnTo>
                    <a:pt x="2063496" y="254127"/>
                  </a:lnTo>
                  <a:close/>
                </a:path>
                <a:path w="3766184" h="619760">
                  <a:moveTo>
                    <a:pt x="2162543" y="251206"/>
                  </a:moveTo>
                  <a:lnTo>
                    <a:pt x="2156447" y="244856"/>
                  </a:lnTo>
                  <a:lnTo>
                    <a:pt x="2006600" y="94996"/>
                  </a:lnTo>
                  <a:lnTo>
                    <a:pt x="1996821" y="94996"/>
                  </a:lnTo>
                  <a:lnTo>
                    <a:pt x="1985010" y="106426"/>
                  </a:lnTo>
                  <a:lnTo>
                    <a:pt x="1985010" y="116586"/>
                  </a:lnTo>
                  <a:lnTo>
                    <a:pt x="1991106" y="122936"/>
                  </a:lnTo>
                  <a:lnTo>
                    <a:pt x="2124202" y="256286"/>
                  </a:lnTo>
                  <a:lnTo>
                    <a:pt x="2043938" y="336296"/>
                  </a:lnTo>
                  <a:lnTo>
                    <a:pt x="2040128" y="336296"/>
                  </a:lnTo>
                  <a:lnTo>
                    <a:pt x="1999107" y="295313"/>
                  </a:lnTo>
                  <a:lnTo>
                    <a:pt x="1999107" y="337578"/>
                  </a:lnTo>
                  <a:lnTo>
                    <a:pt x="1951482" y="382028"/>
                  </a:lnTo>
                  <a:lnTo>
                    <a:pt x="1946148" y="376770"/>
                  </a:lnTo>
                  <a:lnTo>
                    <a:pt x="1946148" y="422656"/>
                  </a:lnTo>
                  <a:lnTo>
                    <a:pt x="1946148" y="432828"/>
                  </a:lnTo>
                  <a:lnTo>
                    <a:pt x="1943862" y="436626"/>
                  </a:lnTo>
                  <a:lnTo>
                    <a:pt x="1940433" y="441706"/>
                  </a:lnTo>
                  <a:lnTo>
                    <a:pt x="1936623" y="444246"/>
                  </a:lnTo>
                  <a:lnTo>
                    <a:pt x="1931797" y="446786"/>
                  </a:lnTo>
                  <a:lnTo>
                    <a:pt x="1921510" y="446786"/>
                  </a:lnTo>
                  <a:lnTo>
                    <a:pt x="1916938" y="444246"/>
                  </a:lnTo>
                  <a:lnTo>
                    <a:pt x="1913128" y="441706"/>
                  </a:lnTo>
                  <a:lnTo>
                    <a:pt x="1881505" y="409956"/>
                  </a:lnTo>
                  <a:lnTo>
                    <a:pt x="1875409" y="403606"/>
                  </a:lnTo>
                  <a:lnTo>
                    <a:pt x="1866011" y="403606"/>
                  </a:lnTo>
                  <a:lnTo>
                    <a:pt x="1859915" y="409956"/>
                  </a:lnTo>
                  <a:lnTo>
                    <a:pt x="1854200" y="415036"/>
                  </a:lnTo>
                  <a:lnTo>
                    <a:pt x="1854200" y="425196"/>
                  </a:lnTo>
                  <a:lnTo>
                    <a:pt x="1891792" y="463296"/>
                  </a:lnTo>
                  <a:lnTo>
                    <a:pt x="1896135" y="469646"/>
                  </a:lnTo>
                  <a:lnTo>
                    <a:pt x="1897697" y="477278"/>
                  </a:lnTo>
                  <a:lnTo>
                    <a:pt x="1896389" y="484886"/>
                  </a:lnTo>
                  <a:lnTo>
                    <a:pt x="1892173" y="491236"/>
                  </a:lnTo>
                  <a:lnTo>
                    <a:pt x="1888363" y="495046"/>
                  </a:lnTo>
                  <a:lnTo>
                    <a:pt x="1883410" y="497586"/>
                  </a:lnTo>
                  <a:lnTo>
                    <a:pt x="1872361" y="497586"/>
                  </a:lnTo>
                  <a:lnTo>
                    <a:pt x="1867154" y="496328"/>
                  </a:lnTo>
                  <a:lnTo>
                    <a:pt x="1862963" y="492506"/>
                  </a:lnTo>
                  <a:lnTo>
                    <a:pt x="1832483" y="463296"/>
                  </a:lnTo>
                  <a:lnTo>
                    <a:pt x="1826387" y="456946"/>
                  </a:lnTo>
                  <a:lnTo>
                    <a:pt x="1816862" y="458228"/>
                  </a:lnTo>
                  <a:lnTo>
                    <a:pt x="1810766" y="463296"/>
                  </a:lnTo>
                  <a:lnTo>
                    <a:pt x="1805051" y="469646"/>
                  </a:lnTo>
                  <a:lnTo>
                    <a:pt x="1805432" y="479806"/>
                  </a:lnTo>
                  <a:lnTo>
                    <a:pt x="1811528" y="486156"/>
                  </a:lnTo>
                  <a:lnTo>
                    <a:pt x="1844675" y="516636"/>
                  </a:lnTo>
                  <a:lnTo>
                    <a:pt x="1848104" y="519176"/>
                  </a:lnTo>
                  <a:lnTo>
                    <a:pt x="1850009" y="524256"/>
                  </a:lnTo>
                  <a:lnTo>
                    <a:pt x="1850009" y="533146"/>
                  </a:lnTo>
                  <a:lnTo>
                    <a:pt x="1848104" y="536956"/>
                  </a:lnTo>
                  <a:lnTo>
                    <a:pt x="1845056" y="540778"/>
                  </a:lnTo>
                  <a:lnTo>
                    <a:pt x="1839531" y="544576"/>
                  </a:lnTo>
                  <a:lnTo>
                    <a:pt x="1833232" y="545846"/>
                  </a:lnTo>
                  <a:lnTo>
                    <a:pt x="1826945" y="544576"/>
                  </a:lnTo>
                  <a:lnTo>
                    <a:pt x="1821434" y="540778"/>
                  </a:lnTo>
                  <a:lnTo>
                    <a:pt x="1806194" y="525526"/>
                  </a:lnTo>
                  <a:lnTo>
                    <a:pt x="1800225" y="519176"/>
                  </a:lnTo>
                  <a:lnTo>
                    <a:pt x="1790700" y="519176"/>
                  </a:lnTo>
                  <a:lnTo>
                    <a:pt x="1784604" y="525526"/>
                  </a:lnTo>
                  <a:lnTo>
                    <a:pt x="1781556" y="528078"/>
                  </a:lnTo>
                  <a:lnTo>
                    <a:pt x="1780413" y="531876"/>
                  </a:lnTo>
                  <a:lnTo>
                    <a:pt x="1780413" y="539496"/>
                  </a:lnTo>
                  <a:lnTo>
                    <a:pt x="1781556" y="543306"/>
                  </a:lnTo>
                  <a:lnTo>
                    <a:pt x="1803654" y="566178"/>
                  </a:lnTo>
                  <a:lnTo>
                    <a:pt x="1805051" y="569976"/>
                  </a:lnTo>
                  <a:lnTo>
                    <a:pt x="1805051" y="577596"/>
                  </a:lnTo>
                  <a:lnTo>
                    <a:pt x="1803654" y="582676"/>
                  </a:lnTo>
                  <a:lnTo>
                    <a:pt x="1797558" y="587756"/>
                  </a:lnTo>
                  <a:lnTo>
                    <a:pt x="1793748" y="590296"/>
                  </a:lnTo>
                  <a:lnTo>
                    <a:pt x="1785366" y="590296"/>
                  </a:lnTo>
                  <a:lnTo>
                    <a:pt x="1781556" y="587756"/>
                  </a:lnTo>
                  <a:lnTo>
                    <a:pt x="1759839" y="566178"/>
                  </a:lnTo>
                  <a:lnTo>
                    <a:pt x="1761109" y="563626"/>
                  </a:lnTo>
                  <a:lnTo>
                    <a:pt x="1763649" y="558546"/>
                  </a:lnTo>
                  <a:lnTo>
                    <a:pt x="1765935" y="550926"/>
                  </a:lnTo>
                  <a:lnTo>
                    <a:pt x="1765935" y="542036"/>
                  </a:lnTo>
                  <a:lnTo>
                    <a:pt x="1761858" y="521728"/>
                  </a:lnTo>
                  <a:lnTo>
                    <a:pt x="1760994" y="520446"/>
                  </a:lnTo>
                  <a:lnTo>
                    <a:pt x="1755025" y="511556"/>
                  </a:lnTo>
                  <a:lnTo>
                    <a:pt x="1750758" y="505206"/>
                  </a:lnTo>
                  <a:lnTo>
                    <a:pt x="1735582" y="494665"/>
                  </a:lnTo>
                  <a:lnTo>
                    <a:pt x="1735582" y="542036"/>
                  </a:lnTo>
                  <a:lnTo>
                    <a:pt x="1735582" y="548386"/>
                  </a:lnTo>
                  <a:lnTo>
                    <a:pt x="1733296" y="553478"/>
                  </a:lnTo>
                  <a:lnTo>
                    <a:pt x="1729486" y="557276"/>
                  </a:lnTo>
                  <a:lnTo>
                    <a:pt x="1729105" y="557276"/>
                  </a:lnTo>
                  <a:lnTo>
                    <a:pt x="1724914" y="561086"/>
                  </a:lnTo>
                  <a:lnTo>
                    <a:pt x="1719580" y="563626"/>
                  </a:lnTo>
                  <a:lnTo>
                    <a:pt x="1713865" y="563626"/>
                  </a:lnTo>
                  <a:lnTo>
                    <a:pt x="1705483" y="562356"/>
                  </a:lnTo>
                  <a:lnTo>
                    <a:pt x="1698574" y="557276"/>
                  </a:lnTo>
                  <a:lnTo>
                    <a:pt x="1693875" y="550926"/>
                  </a:lnTo>
                  <a:lnTo>
                    <a:pt x="1692148" y="542036"/>
                  </a:lnTo>
                  <a:lnTo>
                    <a:pt x="1692148" y="536956"/>
                  </a:lnTo>
                  <a:lnTo>
                    <a:pt x="1694434" y="531876"/>
                  </a:lnTo>
                  <a:lnTo>
                    <a:pt x="1697863" y="528078"/>
                  </a:lnTo>
                  <a:lnTo>
                    <a:pt x="1698244" y="526796"/>
                  </a:lnTo>
                  <a:lnTo>
                    <a:pt x="1699006" y="526796"/>
                  </a:lnTo>
                  <a:lnTo>
                    <a:pt x="1699768" y="525526"/>
                  </a:lnTo>
                  <a:lnTo>
                    <a:pt x="1703578" y="522986"/>
                  </a:lnTo>
                  <a:lnTo>
                    <a:pt x="1708531" y="520446"/>
                  </a:lnTo>
                  <a:lnTo>
                    <a:pt x="1713865" y="520446"/>
                  </a:lnTo>
                  <a:lnTo>
                    <a:pt x="1722234" y="521728"/>
                  </a:lnTo>
                  <a:lnTo>
                    <a:pt x="1729143" y="526796"/>
                  </a:lnTo>
                  <a:lnTo>
                    <a:pt x="1733842" y="533146"/>
                  </a:lnTo>
                  <a:lnTo>
                    <a:pt x="1735582" y="542036"/>
                  </a:lnTo>
                  <a:lnTo>
                    <a:pt x="1735582" y="494665"/>
                  </a:lnTo>
                  <a:lnTo>
                    <a:pt x="1734312" y="493776"/>
                  </a:lnTo>
                  <a:lnTo>
                    <a:pt x="1714246" y="489978"/>
                  </a:lnTo>
                  <a:lnTo>
                    <a:pt x="1710105" y="469646"/>
                  </a:lnTo>
                  <a:lnTo>
                    <a:pt x="1709242" y="468376"/>
                  </a:lnTo>
                  <a:lnTo>
                    <a:pt x="1703197" y="459486"/>
                  </a:lnTo>
                  <a:lnTo>
                    <a:pt x="1698879" y="453136"/>
                  </a:lnTo>
                  <a:lnTo>
                    <a:pt x="1683766" y="442722"/>
                  </a:lnTo>
                  <a:lnTo>
                    <a:pt x="1683766" y="489978"/>
                  </a:lnTo>
                  <a:lnTo>
                    <a:pt x="1683766" y="495046"/>
                  </a:lnTo>
                  <a:lnTo>
                    <a:pt x="1681480" y="500126"/>
                  </a:lnTo>
                  <a:lnTo>
                    <a:pt x="1678051" y="503936"/>
                  </a:lnTo>
                  <a:lnTo>
                    <a:pt x="1676146" y="506476"/>
                  </a:lnTo>
                  <a:lnTo>
                    <a:pt x="1672463" y="509028"/>
                  </a:lnTo>
                  <a:lnTo>
                    <a:pt x="1667510" y="511556"/>
                  </a:lnTo>
                  <a:lnTo>
                    <a:pt x="1662176" y="511556"/>
                  </a:lnTo>
                  <a:lnTo>
                    <a:pt x="1653794" y="510286"/>
                  </a:lnTo>
                  <a:lnTo>
                    <a:pt x="1646885" y="505206"/>
                  </a:lnTo>
                  <a:lnTo>
                    <a:pt x="1642186" y="498856"/>
                  </a:lnTo>
                  <a:lnTo>
                    <a:pt x="1640459" y="489978"/>
                  </a:lnTo>
                  <a:lnTo>
                    <a:pt x="1642186" y="481076"/>
                  </a:lnTo>
                  <a:lnTo>
                    <a:pt x="1646885" y="474726"/>
                  </a:lnTo>
                  <a:lnTo>
                    <a:pt x="1653794" y="469646"/>
                  </a:lnTo>
                  <a:lnTo>
                    <a:pt x="1662176" y="468376"/>
                  </a:lnTo>
                  <a:lnTo>
                    <a:pt x="1670469" y="469646"/>
                  </a:lnTo>
                  <a:lnTo>
                    <a:pt x="1677352" y="474726"/>
                  </a:lnTo>
                  <a:lnTo>
                    <a:pt x="1682026" y="481076"/>
                  </a:lnTo>
                  <a:lnTo>
                    <a:pt x="1683766" y="489978"/>
                  </a:lnTo>
                  <a:lnTo>
                    <a:pt x="1683766" y="442722"/>
                  </a:lnTo>
                  <a:lnTo>
                    <a:pt x="1682305" y="441706"/>
                  </a:lnTo>
                  <a:lnTo>
                    <a:pt x="1662176" y="437896"/>
                  </a:lnTo>
                  <a:lnTo>
                    <a:pt x="1661795" y="437896"/>
                  </a:lnTo>
                  <a:lnTo>
                    <a:pt x="1657705" y="417576"/>
                  </a:lnTo>
                  <a:lnTo>
                    <a:pt x="1656854" y="416306"/>
                  </a:lnTo>
                  <a:lnTo>
                    <a:pt x="1646593" y="401078"/>
                  </a:lnTo>
                  <a:lnTo>
                    <a:pt x="1633778" y="392176"/>
                  </a:lnTo>
                  <a:lnTo>
                    <a:pt x="1631315" y="390474"/>
                  </a:lnTo>
                  <a:lnTo>
                    <a:pt x="1631315" y="437896"/>
                  </a:lnTo>
                  <a:lnTo>
                    <a:pt x="1629638" y="446786"/>
                  </a:lnTo>
                  <a:lnTo>
                    <a:pt x="1625066" y="453136"/>
                  </a:lnTo>
                  <a:lnTo>
                    <a:pt x="1618284" y="458228"/>
                  </a:lnTo>
                  <a:lnTo>
                    <a:pt x="1609979" y="459486"/>
                  </a:lnTo>
                  <a:lnTo>
                    <a:pt x="1601508" y="458228"/>
                  </a:lnTo>
                  <a:lnTo>
                    <a:pt x="1594650" y="453136"/>
                  </a:lnTo>
                  <a:lnTo>
                    <a:pt x="1590065" y="446786"/>
                  </a:lnTo>
                  <a:lnTo>
                    <a:pt x="1588389" y="437896"/>
                  </a:lnTo>
                  <a:lnTo>
                    <a:pt x="1590065" y="429006"/>
                  </a:lnTo>
                  <a:lnTo>
                    <a:pt x="1594650" y="422656"/>
                  </a:lnTo>
                  <a:lnTo>
                    <a:pt x="1601508" y="417576"/>
                  </a:lnTo>
                  <a:lnTo>
                    <a:pt x="1609979" y="416306"/>
                  </a:lnTo>
                  <a:lnTo>
                    <a:pt x="1618284" y="417576"/>
                  </a:lnTo>
                  <a:lnTo>
                    <a:pt x="1625066" y="422656"/>
                  </a:lnTo>
                  <a:lnTo>
                    <a:pt x="1629638" y="429006"/>
                  </a:lnTo>
                  <a:lnTo>
                    <a:pt x="1631315" y="437896"/>
                  </a:lnTo>
                  <a:lnTo>
                    <a:pt x="1631315" y="390474"/>
                  </a:lnTo>
                  <a:lnTo>
                    <a:pt x="1630121" y="389636"/>
                  </a:lnTo>
                  <a:lnTo>
                    <a:pt x="1609979" y="385826"/>
                  </a:lnTo>
                  <a:lnTo>
                    <a:pt x="1600962" y="385826"/>
                  </a:lnTo>
                  <a:lnTo>
                    <a:pt x="1592580" y="388378"/>
                  </a:lnTo>
                  <a:lnTo>
                    <a:pt x="1585341" y="392176"/>
                  </a:lnTo>
                  <a:lnTo>
                    <a:pt x="1556588" y="362978"/>
                  </a:lnTo>
                  <a:lnTo>
                    <a:pt x="1537843" y="343928"/>
                  </a:lnTo>
                  <a:lnTo>
                    <a:pt x="1546733" y="335026"/>
                  </a:lnTo>
                  <a:lnTo>
                    <a:pt x="1672463" y="209296"/>
                  </a:lnTo>
                  <a:lnTo>
                    <a:pt x="1698625" y="235978"/>
                  </a:lnTo>
                  <a:lnTo>
                    <a:pt x="1702435" y="237236"/>
                  </a:lnTo>
                  <a:lnTo>
                    <a:pt x="1726438" y="237236"/>
                  </a:lnTo>
                  <a:lnTo>
                    <a:pt x="1666367" y="298196"/>
                  </a:lnTo>
                  <a:lnTo>
                    <a:pt x="1660245" y="305828"/>
                  </a:lnTo>
                  <a:lnTo>
                    <a:pt x="1655699" y="313436"/>
                  </a:lnTo>
                  <a:lnTo>
                    <a:pt x="1652854" y="322326"/>
                  </a:lnTo>
                  <a:lnTo>
                    <a:pt x="1651889" y="332486"/>
                  </a:lnTo>
                  <a:lnTo>
                    <a:pt x="1652854" y="341376"/>
                  </a:lnTo>
                  <a:lnTo>
                    <a:pt x="1681962" y="376936"/>
                  </a:lnTo>
                  <a:lnTo>
                    <a:pt x="1700530" y="380746"/>
                  </a:lnTo>
                  <a:lnTo>
                    <a:pt x="1710067" y="379476"/>
                  </a:lnTo>
                  <a:lnTo>
                    <a:pt x="1751749" y="350278"/>
                  </a:lnTo>
                  <a:lnTo>
                    <a:pt x="1786128" y="315976"/>
                  </a:lnTo>
                  <a:lnTo>
                    <a:pt x="1841627" y="315976"/>
                  </a:lnTo>
                  <a:lnTo>
                    <a:pt x="1940433" y="413778"/>
                  </a:lnTo>
                  <a:lnTo>
                    <a:pt x="1943862" y="417576"/>
                  </a:lnTo>
                  <a:lnTo>
                    <a:pt x="1946148" y="422656"/>
                  </a:lnTo>
                  <a:lnTo>
                    <a:pt x="1946148" y="376770"/>
                  </a:lnTo>
                  <a:lnTo>
                    <a:pt x="1884514" y="315976"/>
                  </a:lnTo>
                  <a:lnTo>
                    <a:pt x="1858772" y="290576"/>
                  </a:lnTo>
                  <a:lnTo>
                    <a:pt x="1855343" y="286778"/>
                  </a:lnTo>
                  <a:lnTo>
                    <a:pt x="1850390" y="285496"/>
                  </a:lnTo>
                  <a:lnTo>
                    <a:pt x="1775841" y="285496"/>
                  </a:lnTo>
                  <a:lnTo>
                    <a:pt x="1771650" y="286778"/>
                  </a:lnTo>
                  <a:lnTo>
                    <a:pt x="1768983" y="289306"/>
                  </a:lnTo>
                  <a:lnTo>
                    <a:pt x="1710055" y="348996"/>
                  </a:lnTo>
                  <a:lnTo>
                    <a:pt x="1705483" y="350278"/>
                  </a:lnTo>
                  <a:lnTo>
                    <a:pt x="1695577" y="350278"/>
                  </a:lnTo>
                  <a:lnTo>
                    <a:pt x="1691005" y="348996"/>
                  </a:lnTo>
                  <a:lnTo>
                    <a:pt x="1684147" y="341376"/>
                  </a:lnTo>
                  <a:lnTo>
                    <a:pt x="1682242" y="337578"/>
                  </a:lnTo>
                  <a:lnTo>
                    <a:pt x="1682242" y="327406"/>
                  </a:lnTo>
                  <a:lnTo>
                    <a:pt x="1684147" y="322326"/>
                  </a:lnTo>
                  <a:lnTo>
                    <a:pt x="1769364" y="237236"/>
                  </a:lnTo>
                  <a:lnTo>
                    <a:pt x="1846961" y="237236"/>
                  </a:lnTo>
                  <a:lnTo>
                    <a:pt x="1850771" y="235978"/>
                  </a:lnTo>
                  <a:lnTo>
                    <a:pt x="1853819" y="233426"/>
                  </a:lnTo>
                  <a:lnTo>
                    <a:pt x="1873885" y="213106"/>
                  </a:lnTo>
                  <a:lnTo>
                    <a:pt x="1999107" y="337578"/>
                  </a:lnTo>
                  <a:lnTo>
                    <a:pt x="1999107" y="295313"/>
                  </a:lnTo>
                  <a:lnTo>
                    <a:pt x="1916836" y="213106"/>
                  </a:lnTo>
                  <a:lnTo>
                    <a:pt x="1913013" y="209296"/>
                  </a:lnTo>
                  <a:lnTo>
                    <a:pt x="1910473" y="206756"/>
                  </a:lnTo>
                  <a:lnTo>
                    <a:pt x="1883791" y="180086"/>
                  </a:lnTo>
                  <a:lnTo>
                    <a:pt x="1881124" y="177546"/>
                  </a:lnTo>
                  <a:lnTo>
                    <a:pt x="1881124" y="173736"/>
                  </a:lnTo>
                  <a:lnTo>
                    <a:pt x="1883791" y="171196"/>
                  </a:lnTo>
                  <a:lnTo>
                    <a:pt x="1935861" y="119126"/>
                  </a:lnTo>
                  <a:lnTo>
                    <a:pt x="1941957" y="112776"/>
                  </a:lnTo>
                  <a:lnTo>
                    <a:pt x="1941957" y="102628"/>
                  </a:lnTo>
                  <a:lnTo>
                    <a:pt x="1935861" y="97536"/>
                  </a:lnTo>
                  <a:lnTo>
                    <a:pt x="1930273" y="91186"/>
                  </a:lnTo>
                  <a:lnTo>
                    <a:pt x="1920367" y="91186"/>
                  </a:lnTo>
                  <a:lnTo>
                    <a:pt x="1914652" y="97536"/>
                  </a:lnTo>
                  <a:lnTo>
                    <a:pt x="1862201" y="149606"/>
                  </a:lnTo>
                  <a:lnTo>
                    <a:pt x="1855533" y="158496"/>
                  </a:lnTo>
                  <a:lnTo>
                    <a:pt x="1852091" y="168656"/>
                  </a:lnTo>
                  <a:lnTo>
                    <a:pt x="1851799" y="178828"/>
                  </a:lnTo>
                  <a:lnTo>
                    <a:pt x="1854581" y="190246"/>
                  </a:lnTo>
                  <a:lnTo>
                    <a:pt x="1836674" y="206756"/>
                  </a:lnTo>
                  <a:lnTo>
                    <a:pt x="1713103" y="206756"/>
                  </a:lnTo>
                  <a:lnTo>
                    <a:pt x="1690624" y="185178"/>
                  </a:lnTo>
                  <a:lnTo>
                    <a:pt x="1691386" y="181356"/>
                  </a:lnTo>
                  <a:lnTo>
                    <a:pt x="1691767" y="178828"/>
                  </a:lnTo>
                  <a:lnTo>
                    <a:pt x="1691767" y="175006"/>
                  </a:lnTo>
                  <a:lnTo>
                    <a:pt x="1691055" y="168656"/>
                  </a:lnTo>
                  <a:lnTo>
                    <a:pt x="1688998" y="161036"/>
                  </a:lnTo>
                  <a:lnTo>
                    <a:pt x="1685658" y="154686"/>
                  </a:lnTo>
                  <a:lnTo>
                    <a:pt x="1681099" y="149606"/>
                  </a:lnTo>
                  <a:lnTo>
                    <a:pt x="1624457" y="92456"/>
                  </a:lnTo>
                  <a:lnTo>
                    <a:pt x="1614551" y="92456"/>
                  </a:lnTo>
                  <a:lnTo>
                    <a:pt x="1608836" y="98806"/>
                  </a:lnTo>
                  <a:lnTo>
                    <a:pt x="1602867" y="105156"/>
                  </a:lnTo>
                  <a:lnTo>
                    <a:pt x="1602867" y="114046"/>
                  </a:lnTo>
                  <a:lnTo>
                    <a:pt x="1608836" y="120396"/>
                  </a:lnTo>
                  <a:lnTo>
                    <a:pt x="1659509" y="171196"/>
                  </a:lnTo>
                  <a:lnTo>
                    <a:pt x="1661414" y="172478"/>
                  </a:lnTo>
                  <a:lnTo>
                    <a:pt x="1661414" y="177546"/>
                  </a:lnTo>
                  <a:lnTo>
                    <a:pt x="1659509" y="180086"/>
                  </a:lnTo>
                  <a:lnTo>
                    <a:pt x="1503934" y="335026"/>
                  </a:lnTo>
                  <a:lnTo>
                    <a:pt x="1498600" y="335026"/>
                  </a:lnTo>
                  <a:lnTo>
                    <a:pt x="1419098" y="255028"/>
                  </a:lnTo>
                  <a:lnTo>
                    <a:pt x="1560195" y="114046"/>
                  </a:lnTo>
                  <a:lnTo>
                    <a:pt x="1560195" y="105156"/>
                  </a:lnTo>
                  <a:lnTo>
                    <a:pt x="1554099" y="98806"/>
                  </a:lnTo>
                  <a:lnTo>
                    <a:pt x="1548003" y="93726"/>
                  </a:lnTo>
                  <a:lnTo>
                    <a:pt x="1538605" y="93726"/>
                  </a:lnTo>
                  <a:lnTo>
                    <a:pt x="1380744" y="251206"/>
                  </a:lnTo>
                  <a:lnTo>
                    <a:pt x="1380744" y="260096"/>
                  </a:lnTo>
                  <a:lnTo>
                    <a:pt x="1475486" y="355346"/>
                  </a:lnTo>
                  <a:lnTo>
                    <a:pt x="1481162" y="360426"/>
                  </a:lnTo>
                  <a:lnTo>
                    <a:pt x="1487462" y="362978"/>
                  </a:lnTo>
                  <a:lnTo>
                    <a:pt x="1494218" y="365506"/>
                  </a:lnTo>
                  <a:lnTo>
                    <a:pt x="1510030" y="365506"/>
                  </a:lnTo>
                  <a:lnTo>
                    <a:pt x="1513840" y="362978"/>
                  </a:lnTo>
                  <a:lnTo>
                    <a:pt x="1564005" y="413778"/>
                  </a:lnTo>
                  <a:lnTo>
                    <a:pt x="1560195" y="421386"/>
                  </a:lnTo>
                  <a:lnTo>
                    <a:pt x="1557909" y="429006"/>
                  </a:lnTo>
                  <a:lnTo>
                    <a:pt x="1557909" y="437896"/>
                  </a:lnTo>
                  <a:lnTo>
                    <a:pt x="1561985" y="458228"/>
                  </a:lnTo>
                  <a:lnTo>
                    <a:pt x="1573123" y="474726"/>
                  </a:lnTo>
                  <a:lnTo>
                    <a:pt x="1589671" y="486156"/>
                  </a:lnTo>
                  <a:lnTo>
                    <a:pt x="1609979" y="489978"/>
                  </a:lnTo>
                  <a:lnTo>
                    <a:pt x="1614055" y="510286"/>
                  </a:lnTo>
                  <a:lnTo>
                    <a:pt x="1625168" y="526796"/>
                  </a:lnTo>
                  <a:lnTo>
                    <a:pt x="1641640" y="538226"/>
                  </a:lnTo>
                  <a:lnTo>
                    <a:pt x="1661795" y="542036"/>
                  </a:lnTo>
                  <a:lnTo>
                    <a:pt x="1665909" y="562356"/>
                  </a:lnTo>
                  <a:lnTo>
                    <a:pt x="1677111" y="578878"/>
                  </a:lnTo>
                  <a:lnTo>
                    <a:pt x="1693672" y="590296"/>
                  </a:lnTo>
                  <a:lnTo>
                    <a:pt x="1713865" y="594106"/>
                  </a:lnTo>
                  <a:lnTo>
                    <a:pt x="1722628" y="594106"/>
                  </a:lnTo>
                  <a:lnTo>
                    <a:pt x="1731010" y="591578"/>
                  </a:lnTo>
                  <a:lnTo>
                    <a:pt x="1738249" y="587756"/>
                  </a:lnTo>
                  <a:lnTo>
                    <a:pt x="1756791" y="606806"/>
                  </a:lnTo>
                  <a:lnTo>
                    <a:pt x="1763890" y="611886"/>
                  </a:lnTo>
                  <a:lnTo>
                    <a:pt x="1771878" y="616978"/>
                  </a:lnTo>
                  <a:lnTo>
                    <a:pt x="1780514" y="619506"/>
                  </a:lnTo>
                  <a:lnTo>
                    <a:pt x="1798561" y="619506"/>
                  </a:lnTo>
                  <a:lnTo>
                    <a:pt x="1831860" y="592836"/>
                  </a:lnTo>
                  <a:lnTo>
                    <a:pt x="1832597" y="590296"/>
                  </a:lnTo>
                  <a:lnTo>
                    <a:pt x="1834464" y="583946"/>
                  </a:lnTo>
                  <a:lnTo>
                    <a:pt x="1835531" y="575056"/>
                  </a:lnTo>
                  <a:lnTo>
                    <a:pt x="1844001" y="575056"/>
                  </a:lnTo>
                  <a:lnTo>
                    <a:pt x="1852142" y="572528"/>
                  </a:lnTo>
                  <a:lnTo>
                    <a:pt x="1877174" y="545846"/>
                  </a:lnTo>
                  <a:lnTo>
                    <a:pt x="1879447" y="538226"/>
                  </a:lnTo>
                  <a:lnTo>
                    <a:pt x="1880362" y="528078"/>
                  </a:lnTo>
                  <a:lnTo>
                    <a:pt x="1890102" y="526796"/>
                  </a:lnTo>
                  <a:lnTo>
                    <a:pt x="1899221" y="522986"/>
                  </a:lnTo>
                  <a:lnTo>
                    <a:pt x="1907463" y="517906"/>
                  </a:lnTo>
                  <a:lnTo>
                    <a:pt x="1914652" y="511556"/>
                  </a:lnTo>
                  <a:lnTo>
                    <a:pt x="1920646" y="503936"/>
                  </a:lnTo>
                  <a:lnTo>
                    <a:pt x="1923707" y="497586"/>
                  </a:lnTo>
                  <a:lnTo>
                    <a:pt x="1924939" y="495046"/>
                  </a:lnTo>
                  <a:lnTo>
                    <a:pt x="1927504" y="486156"/>
                  </a:lnTo>
                  <a:lnTo>
                    <a:pt x="1928368" y="477278"/>
                  </a:lnTo>
                  <a:lnTo>
                    <a:pt x="1937600" y="475996"/>
                  </a:lnTo>
                  <a:lnTo>
                    <a:pt x="1972767" y="446786"/>
                  </a:lnTo>
                  <a:lnTo>
                    <a:pt x="1976628" y="426478"/>
                  </a:lnTo>
                  <a:lnTo>
                    <a:pt x="1976628" y="418846"/>
                  </a:lnTo>
                  <a:lnTo>
                    <a:pt x="1974723" y="411226"/>
                  </a:lnTo>
                  <a:lnTo>
                    <a:pt x="1971294" y="404876"/>
                  </a:lnTo>
                  <a:lnTo>
                    <a:pt x="1996186" y="382028"/>
                  </a:lnTo>
                  <a:lnTo>
                    <a:pt x="2021078" y="359156"/>
                  </a:lnTo>
                  <a:lnTo>
                    <a:pt x="2027174" y="362978"/>
                  </a:lnTo>
                  <a:lnTo>
                    <a:pt x="2034794" y="365506"/>
                  </a:lnTo>
                  <a:lnTo>
                    <a:pt x="2049068" y="365506"/>
                  </a:lnTo>
                  <a:lnTo>
                    <a:pt x="2055825" y="362978"/>
                  </a:lnTo>
                  <a:lnTo>
                    <a:pt x="2062124" y="360426"/>
                  </a:lnTo>
                  <a:lnTo>
                    <a:pt x="2063546" y="359156"/>
                  </a:lnTo>
                  <a:lnTo>
                    <a:pt x="2067814" y="355346"/>
                  </a:lnTo>
                  <a:lnTo>
                    <a:pt x="2086762" y="336296"/>
                  </a:lnTo>
                  <a:lnTo>
                    <a:pt x="2162543" y="260096"/>
                  </a:lnTo>
                  <a:lnTo>
                    <a:pt x="2162543" y="251206"/>
                  </a:lnTo>
                  <a:close/>
                </a:path>
                <a:path w="3766184" h="619760">
                  <a:moveTo>
                    <a:pt x="3389376" y="141732"/>
                  </a:moveTo>
                  <a:lnTo>
                    <a:pt x="3384296" y="136398"/>
                  </a:lnTo>
                  <a:lnTo>
                    <a:pt x="3371596" y="136398"/>
                  </a:lnTo>
                  <a:lnTo>
                    <a:pt x="3366516" y="141732"/>
                  </a:lnTo>
                  <a:lnTo>
                    <a:pt x="3366516" y="160020"/>
                  </a:lnTo>
                  <a:lnTo>
                    <a:pt x="3371596" y="165354"/>
                  </a:lnTo>
                  <a:lnTo>
                    <a:pt x="3384296" y="165354"/>
                  </a:lnTo>
                  <a:lnTo>
                    <a:pt x="3389376" y="160020"/>
                  </a:lnTo>
                  <a:lnTo>
                    <a:pt x="3389376" y="153289"/>
                  </a:lnTo>
                  <a:lnTo>
                    <a:pt x="3389376" y="141732"/>
                  </a:lnTo>
                  <a:close/>
                </a:path>
                <a:path w="3766184" h="619760">
                  <a:moveTo>
                    <a:pt x="3473196" y="428244"/>
                  </a:moveTo>
                  <a:lnTo>
                    <a:pt x="3467608" y="422910"/>
                  </a:lnTo>
                  <a:lnTo>
                    <a:pt x="3461004" y="422910"/>
                  </a:lnTo>
                  <a:lnTo>
                    <a:pt x="3454146" y="422910"/>
                  </a:lnTo>
                  <a:lnTo>
                    <a:pt x="3448812" y="428244"/>
                  </a:lnTo>
                  <a:lnTo>
                    <a:pt x="3448812" y="446532"/>
                  </a:lnTo>
                  <a:lnTo>
                    <a:pt x="3454146" y="451866"/>
                  </a:lnTo>
                  <a:lnTo>
                    <a:pt x="3467608" y="451866"/>
                  </a:lnTo>
                  <a:lnTo>
                    <a:pt x="3473196" y="446532"/>
                  </a:lnTo>
                  <a:lnTo>
                    <a:pt x="3473196" y="428244"/>
                  </a:lnTo>
                  <a:close/>
                </a:path>
                <a:path w="3766184" h="619760">
                  <a:moveTo>
                    <a:pt x="3525012" y="295656"/>
                  </a:moveTo>
                  <a:lnTo>
                    <a:pt x="3519551" y="290322"/>
                  </a:lnTo>
                  <a:lnTo>
                    <a:pt x="3512693" y="290322"/>
                  </a:lnTo>
                  <a:lnTo>
                    <a:pt x="3498469" y="290322"/>
                  </a:lnTo>
                  <a:lnTo>
                    <a:pt x="3493008" y="295656"/>
                  </a:lnTo>
                  <a:lnTo>
                    <a:pt x="3493008" y="309118"/>
                  </a:lnTo>
                  <a:lnTo>
                    <a:pt x="3498469" y="314706"/>
                  </a:lnTo>
                  <a:lnTo>
                    <a:pt x="3519551" y="314706"/>
                  </a:lnTo>
                  <a:lnTo>
                    <a:pt x="3525012" y="309118"/>
                  </a:lnTo>
                  <a:lnTo>
                    <a:pt x="3525012" y="295656"/>
                  </a:lnTo>
                  <a:close/>
                </a:path>
                <a:path w="3766184" h="619760">
                  <a:moveTo>
                    <a:pt x="3713988" y="153924"/>
                  </a:moveTo>
                  <a:lnTo>
                    <a:pt x="3708400" y="148590"/>
                  </a:lnTo>
                  <a:lnTo>
                    <a:pt x="3694938" y="148590"/>
                  </a:lnTo>
                  <a:lnTo>
                    <a:pt x="3689604" y="153924"/>
                  </a:lnTo>
                  <a:lnTo>
                    <a:pt x="3689604" y="171958"/>
                  </a:lnTo>
                  <a:lnTo>
                    <a:pt x="3694938" y="177546"/>
                  </a:lnTo>
                  <a:lnTo>
                    <a:pt x="3701796" y="177546"/>
                  </a:lnTo>
                  <a:lnTo>
                    <a:pt x="3708400" y="177546"/>
                  </a:lnTo>
                  <a:lnTo>
                    <a:pt x="3713988" y="171958"/>
                  </a:lnTo>
                  <a:lnTo>
                    <a:pt x="3713988" y="153924"/>
                  </a:lnTo>
                  <a:close/>
                </a:path>
                <a:path w="3766184" h="619760">
                  <a:moveTo>
                    <a:pt x="3765804" y="303530"/>
                  </a:moveTo>
                  <a:lnTo>
                    <a:pt x="3761752" y="252730"/>
                  </a:lnTo>
                  <a:lnTo>
                    <a:pt x="3749421" y="205740"/>
                  </a:lnTo>
                  <a:lnTo>
                    <a:pt x="3755021" y="195580"/>
                  </a:lnTo>
                  <a:lnTo>
                    <a:pt x="3759454" y="185420"/>
                  </a:lnTo>
                  <a:lnTo>
                    <a:pt x="3762349" y="173990"/>
                  </a:lnTo>
                  <a:lnTo>
                    <a:pt x="3763391" y="163830"/>
                  </a:lnTo>
                  <a:lnTo>
                    <a:pt x="3758552" y="139700"/>
                  </a:lnTo>
                  <a:lnTo>
                    <a:pt x="3749789" y="127000"/>
                  </a:lnTo>
                  <a:lnTo>
                    <a:pt x="3745420" y="120650"/>
                  </a:lnTo>
                  <a:lnTo>
                    <a:pt x="3741420" y="118046"/>
                  </a:lnTo>
                  <a:lnTo>
                    <a:pt x="3741420" y="314960"/>
                  </a:lnTo>
                  <a:lnTo>
                    <a:pt x="3734714" y="364490"/>
                  </a:lnTo>
                  <a:lnTo>
                    <a:pt x="3719411" y="411480"/>
                  </a:lnTo>
                  <a:lnTo>
                    <a:pt x="3696360" y="454660"/>
                  </a:lnTo>
                  <a:lnTo>
                    <a:pt x="3666388" y="492760"/>
                  </a:lnTo>
                  <a:lnTo>
                    <a:pt x="3630345" y="525780"/>
                  </a:lnTo>
                  <a:lnTo>
                    <a:pt x="3589083" y="551180"/>
                  </a:lnTo>
                  <a:lnTo>
                    <a:pt x="3543427" y="570230"/>
                  </a:lnTo>
                  <a:lnTo>
                    <a:pt x="3555403" y="558800"/>
                  </a:lnTo>
                  <a:lnTo>
                    <a:pt x="3566896" y="544830"/>
                  </a:lnTo>
                  <a:lnTo>
                    <a:pt x="3588004" y="513080"/>
                  </a:lnTo>
                  <a:lnTo>
                    <a:pt x="3608235" y="469900"/>
                  </a:lnTo>
                  <a:lnTo>
                    <a:pt x="3623399" y="421640"/>
                  </a:lnTo>
                  <a:lnTo>
                    <a:pt x="3633178" y="369570"/>
                  </a:lnTo>
                  <a:lnTo>
                    <a:pt x="3637280" y="314960"/>
                  </a:lnTo>
                  <a:lnTo>
                    <a:pt x="3741420" y="314960"/>
                  </a:lnTo>
                  <a:lnTo>
                    <a:pt x="3741420" y="118046"/>
                  </a:lnTo>
                  <a:lnTo>
                    <a:pt x="3741166" y="117881"/>
                  </a:lnTo>
                  <a:lnTo>
                    <a:pt x="3741166" y="290830"/>
                  </a:lnTo>
                  <a:lnTo>
                    <a:pt x="3637280" y="290830"/>
                  </a:lnTo>
                  <a:lnTo>
                    <a:pt x="3633076" y="236220"/>
                  </a:lnTo>
                  <a:lnTo>
                    <a:pt x="3623310" y="184150"/>
                  </a:lnTo>
                  <a:lnTo>
                    <a:pt x="3612896" y="150901"/>
                  </a:lnTo>
                  <a:lnTo>
                    <a:pt x="3612896" y="290830"/>
                  </a:lnTo>
                  <a:lnTo>
                    <a:pt x="3549650" y="290830"/>
                  </a:lnTo>
                  <a:lnTo>
                    <a:pt x="3544062" y="295910"/>
                  </a:lnTo>
                  <a:lnTo>
                    <a:pt x="3544062" y="308610"/>
                  </a:lnTo>
                  <a:lnTo>
                    <a:pt x="3549650" y="314960"/>
                  </a:lnTo>
                  <a:lnTo>
                    <a:pt x="3612896" y="314960"/>
                  </a:lnTo>
                  <a:lnTo>
                    <a:pt x="3609022" y="367030"/>
                  </a:lnTo>
                  <a:lnTo>
                    <a:pt x="3599904" y="415290"/>
                  </a:lnTo>
                  <a:lnTo>
                    <a:pt x="3585781" y="461010"/>
                  </a:lnTo>
                  <a:lnTo>
                    <a:pt x="3566922" y="501650"/>
                  </a:lnTo>
                  <a:lnTo>
                    <a:pt x="3523716" y="554990"/>
                  </a:lnTo>
                  <a:lnTo>
                    <a:pt x="3473958" y="579120"/>
                  </a:lnTo>
                  <a:lnTo>
                    <a:pt x="3473958" y="519430"/>
                  </a:lnTo>
                  <a:lnTo>
                    <a:pt x="3487242" y="506730"/>
                  </a:lnTo>
                  <a:lnTo>
                    <a:pt x="3494709" y="497840"/>
                  </a:lnTo>
                  <a:lnTo>
                    <a:pt x="3503244" y="487680"/>
                  </a:lnTo>
                  <a:lnTo>
                    <a:pt x="3516693" y="463550"/>
                  </a:lnTo>
                  <a:lnTo>
                    <a:pt x="3522345" y="438150"/>
                  </a:lnTo>
                  <a:lnTo>
                    <a:pt x="3518649" y="416560"/>
                  </a:lnTo>
                  <a:lnTo>
                    <a:pt x="3509937" y="401320"/>
                  </a:lnTo>
                  <a:lnTo>
                    <a:pt x="3508476" y="398780"/>
                  </a:lnTo>
                  <a:lnTo>
                    <a:pt x="3497961" y="390080"/>
                  </a:lnTo>
                  <a:lnTo>
                    <a:pt x="3497961" y="438150"/>
                  </a:lnTo>
                  <a:lnTo>
                    <a:pt x="3494252" y="454660"/>
                  </a:lnTo>
                  <a:lnTo>
                    <a:pt x="3485019" y="471170"/>
                  </a:lnTo>
                  <a:lnTo>
                    <a:pt x="3473043" y="486410"/>
                  </a:lnTo>
                  <a:lnTo>
                    <a:pt x="3461131" y="497840"/>
                  </a:lnTo>
                  <a:lnTo>
                    <a:pt x="3449256" y="486410"/>
                  </a:lnTo>
                  <a:lnTo>
                    <a:pt x="3437280" y="471170"/>
                  </a:lnTo>
                  <a:lnTo>
                    <a:pt x="3428009" y="454660"/>
                  </a:lnTo>
                  <a:lnTo>
                    <a:pt x="3424301" y="438150"/>
                  </a:lnTo>
                  <a:lnTo>
                    <a:pt x="3427171" y="422910"/>
                  </a:lnTo>
                  <a:lnTo>
                    <a:pt x="3435045" y="411480"/>
                  </a:lnTo>
                  <a:lnTo>
                    <a:pt x="3446742" y="403860"/>
                  </a:lnTo>
                  <a:lnTo>
                    <a:pt x="3461131" y="401320"/>
                  </a:lnTo>
                  <a:lnTo>
                    <a:pt x="3475558" y="403860"/>
                  </a:lnTo>
                  <a:lnTo>
                    <a:pt x="3487255" y="411480"/>
                  </a:lnTo>
                  <a:lnTo>
                    <a:pt x="3495090" y="422910"/>
                  </a:lnTo>
                  <a:lnTo>
                    <a:pt x="3497961" y="438150"/>
                  </a:lnTo>
                  <a:lnTo>
                    <a:pt x="3497961" y="390080"/>
                  </a:lnTo>
                  <a:lnTo>
                    <a:pt x="3493135" y="386080"/>
                  </a:lnTo>
                  <a:lnTo>
                    <a:pt x="3473958" y="378460"/>
                  </a:lnTo>
                  <a:lnTo>
                    <a:pt x="3473958" y="314960"/>
                  </a:lnTo>
                  <a:lnTo>
                    <a:pt x="3473958" y="290830"/>
                  </a:lnTo>
                  <a:lnTo>
                    <a:pt x="3473958" y="27940"/>
                  </a:lnTo>
                  <a:lnTo>
                    <a:pt x="3499459" y="35560"/>
                  </a:lnTo>
                  <a:lnTo>
                    <a:pt x="3546335" y="74930"/>
                  </a:lnTo>
                  <a:lnTo>
                    <a:pt x="3585781" y="144780"/>
                  </a:lnTo>
                  <a:lnTo>
                    <a:pt x="3599904" y="190500"/>
                  </a:lnTo>
                  <a:lnTo>
                    <a:pt x="3609022" y="238760"/>
                  </a:lnTo>
                  <a:lnTo>
                    <a:pt x="3612896" y="290830"/>
                  </a:lnTo>
                  <a:lnTo>
                    <a:pt x="3612896" y="150901"/>
                  </a:lnTo>
                  <a:lnTo>
                    <a:pt x="3588004" y="92710"/>
                  </a:lnTo>
                  <a:lnTo>
                    <a:pt x="3566896" y="60960"/>
                  </a:lnTo>
                  <a:lnTo>
                    <a:pt x="3543427" y="36830"/>
                  </a:lnTo>
                  <a:lnTo>
                    <a:pt x="3577729" y="49530"/>
                  </a:lnTo>
                  <a:lnTo>
                    <a:pt x="3610102" y="66040"/>
                  </a:lnTo>
                  <a:lnTo>
                    <a:pt x="3640074" y="87630"/>
                  </a:lnTo>
                  <a:lnTo>
                    <a:pt x="3667252" y="113030"/>
                  </a:lnTo>
                  <a:lnTo>
                    <a:pt x="3656520" y="123190"/>
                  </a:lnTo>
                  <a:lnTo>
                    <a:pt x="3648265" y="134620"/>
                  </a:lnTo>
                  <a:lnTo>
                    <a:pt x="3642957" y="148590"/>
                  </a:lnTo>
                  <a:lnTo>
                    <a:pt x="3641090" y="163830"/>
                  </a:lnTo>
                  <a:lnTo>
                    <a:pt x="3648684" y="194310"/>
                  </a:lnTo>
                  <a:lnTo>
                    <a:pt x="3683952" y="240030"/>
                  </a:lnTo>
                  <a:lnTo>
                    <a:pt x="3699637" y="252730"/>
                  </a:lnTo>
                  <a:lnTo>
                    <a:pt x="3704971" y="252730"/>
                  </a:lnTo>
                  <a:lnTo>
                    <a:pt x="3707638" y="251460"/>
                  </a:lnTo>
                  <a:lnTo>
                    <a:pt x="3709924" y="250190"/>
                  </a:lnTo>
                  <a:lnTo>
                    <a:pt x="3712756" y="247650"/>
                  </a:lnTo>
                  <a:lnTo>
                    <a:pt x="3717683" y="242570"/>
                  </a:lnTo>
                  <a:lnTo>
                    <a:pt x="3724148" y="236220"/>
                  </a:lnTo>
                  <a:lnTo>
                    <a:pt x="3740048" y="274320"/>
                  </a:lnTo>
                  <a:lnTo>
                    <a:pt x="3741166" y="290830"/>
                  </a:lnTo>
                  <a:lnTo>
                    <a:pt x="3741166" y="117881"/>
                  </a:lnTo>
                  <a:lnTo>
                    <a:pt x="3739134" y="116547"/>
                  </a:lnTo>
                  <a:lnTo>
                    <a:pt x="3739134" y="163830"/>
                  </a:lnTo>
                  <a:lnTo>
                    <a:pt x="3735413" y="180340"/>
                  </a:lnTo>
                  <a:lnTo>
                    <a:pt x="3726142" y="196850"/>
                  </a:lnTo>
                  <a:lnTo>
                    <a:pt x="3714165" y="212090"/>
                  </a:lnTo>
                  <a:lnTo>
                    <a:pt x="3702304" y="223520"/>
                  </a:lnTo>
                  <a:lnTo>
                    <a:pt x="3690213" y="212090"/>
                  </a:lnTo>
                  <a:lnTo>
                    <a:pt x="3678123" y="196850"/>
                  </a:lnTo>
                  <a:lnTo>
                    <a:pt x="3668814" y="180340"/>
                  </a:lnTo>
                  <a:lnTo>
                    <a:pt x="3665093" y="163830"/>
                  </a:lnTo>
                  <a:lnTo>
                    <a:pt x="3668014" y="149860"/>
                  </a:lnTo>
                  <a:lnTo>
                    <a:pt x="3675977" y="137160"/>
                  </a:lnTo>
                  <a:lnTo>
                    <a:pt x="3687800" y="129540"/>
                  </a:lnTo>
                  <a:lnTo>
                    <a:pt x="3702304" y="127000"/>
                  </a:lnTo>
                  <a:lnTo>
                    <a:pt x="3716566" y="129540"/>
                  </a:lnTo>
                  <a:lnTo>
                    <a:pt x="3728288" y="137160"/>
                  </a:lnTo>
                  <a:lnTo>
                    <a:pt x="3736213" y="149860"/>
                  </a:lnTo>
                  <a:lnTo>
                    <a:pt x="3739134" y="163830"/>
                  </a:lnTo>
                  <a:lnTo>
                    <a:pt x="3739134" y="116547"/>
                  </a:lnTo>
                  <a:lnTo>
                    <a:pt x="3725989" y="107950"/>
                  </a:lnTo>
                  <a:lnTo>
                    <a:pt x="3708222" y="104140"/>
                  </a:lnTo>
                  <a:lnTo>
                    <a:pt x="3702304" y="102870"/>
                  </a:lnTo>
                  <a:lnTo>
                    <a:pt x="3694557" y="102870"/>
                  </a:lnTo>
                  <a:lnTo>
                    <a:pt x="3690747" y="104140"/>
                  </a:lnTo>
                  <a:lnTo>
                    <a:pt x="3653155" y="67310"/>
                  </a:lnTo>
                  <a:lnTo>
                    <a:pt x="3610508" y="38100"/>
                  </a:lnTo>
                  <a:lnTo>
                    <a:pt x="3607587" y="36830"/>
                  </a:lnTo>
                  <a:lnTo>
                    <a:pt x="3587127" y="27940"/>
                  </a:lnTo>
                  <a:lnTo>
                    <a:pt x="3563759" y="17780"/>
                  </a:lnTo>
                  <a:lnTo>
                    <a:pt x="3513861" y="3810"/>
                  </a:lnTo>
                  <a:lnTo>
                    <a:pt x="3461766" y="0"/>
                  </a:lnTo>
                  <a:lnTo>
                    <a:pt x="3449574" y="977"/>
                  </a:lnTo>
                  <a:lnTo>
                    <a:pt x="3449574" y="27940"/>
                  </a:lnTo>
                  <a:lnTo>
                    <a:pt x="3449574" y="290830"/>
                  </a:lnTo>
                  <a:lnTo>
                    <a:pt x="3449574" y="314960"/>
                  </a:lnTo>
                  <a:lnTo>
                    <a:pt x="3449574" y="378460"/>
                  </a:lnTo>
                  <a:lnTo>
                    <a:pt x="3429939" y="386080"/>
                  </a:lnTo>
                  <a:lnTo>
                    <a:pt x="3414230" y="398780"/>
                  </a:lnTo>
                  <a:lnTo>
                    <a:pt x="3403816" y="416560"/>
                  </a:lnTo>
                  <a:lnTo>
                    <a:pt x="3400044" y="438150"/>
                  </a:lnTo>
                  <a:lnTo>
                    <a:pt x="3405987" y="464820"/>
                  </a:lnTo>
                  <a:lnTo>
                    <a:pt x="3420046" y="488950"/>
                  </a:lnTo>
                  <a:lnTo>
                    <a:pt x="3436467" y="508000"/>
                  </a:lnTo>
                  <a:lnTo>
                    <a:pt x="3449574" y="520700"/>
                  </a:lnTo>
                  <a:lnTo>
                    <a:pt x="3449574" y="579120"/>
                  </a:lnTo>
                  <a:lnTo>
                    <a:pt x="3424059" y="571500"/>
                  </a:lnTo>
                  <a:lnTo>
                    <a:pt x="3422192" y="570230"/>
                  </a:lnTo>
                  <a:lnTo>
                    <a:pt x="3399802" y="554990"/>
                  </a:lnTo>
                  <a:lnTo>
                    <a:pt x="3380105" y="535089"/>
                  </a:lnTo>
                  <a:lnTo>
                    <a:pt x="3380105" y="570230"/>
                  </a:lnTo>
                  <a:lnTo>
                    <a:pt x="3334435" y="551180"/>
                  </a:lnTo>
                  <a:lnTo>
                    <a:pt x="3293173" y="525780"/>
                  </a:lnTo>
                  <a:lnTo>
                    <a:pt x="3257131" y="492760"/>
                  </a:lnTo>
                  <a:lnTo>
                    <a:pt x="3227159" y="454660"/>
                  </a:lnTo>
                  <a:lnTo>
                    <a:pt x="3204108" y="411480"/>
                  </a:lnTo>
                  <a:lnTo>
                    <a:pt x="3188805" y="364490"/>
                  </a:lnTo>
                  <a:lnTo>
                    <a:pt x="3182112" y="314960"/>
                  </a:lnTo>
                  <a:lnTo>
                    <a:pt x="3286252" y="314960"/>
                  </a:lnTo>
                  <a:lnTo>
                    <a:pt x="3290341" y="369570"/>
                  </a:lnTo>
                  <a:lnTo>
                    <a:pt x="3300120" y="421640"/>
                  </a:lnTo>
                  <a:lnTo>
                    <a:pt x="3315284" y="469900"/>
                  </a:lnTo>
                  <a:lnTo>
                    <a:pt x="3335528" y="513080"/>
                  </a:lnTo>
                  <a:lnTo>
                    <a:pt x="3368065" y="558800"/>
                  </a:lnTo>
                  <a:lnTo>
                    <a:pt x="3380105" y="570230"/>
                  </a:lnTo>
                  <a:lnTo>
                    <a:pt x="3380105" y="535089"/>
                  </a:lnTo>
                  <a:lnTo>
                    <a:pt x="3377184" y="532130"/>
                  </a:lnTo>
                  <a:lnTo>
                    <a:pt x="3356610" y="501650"/>
                  </a:lnTo>
                  <a:lnTo>
                    <a:pt x="3337737" y="461010"/>
                  </a:lnTo>
                  <a:lnTo>
                    <a:pt x="3323615" y="415290"/>
                  </a:lnTo>
                  <a:lnTo>
                    <a:pt x="3314496" y="367030"/>
                  </a:lnTo>
                  <a:lnTo>
                    <a:pt x="3310636" y="314960"/>
                  </a:lnTo>
                  <a:lnTo>
                    <a:pt x="3449574" y="314960"/>
                  </a:lnTo>
                  <a:lnTo>
                    <a:pt x="3449574" y="290830"/>
                  </a:lnTo>
                  <a:lnTo>
                    <a:pt x="3310636" y="290830"/>
                  </a:lnTo>
                  <a:lnTo>
                    <a:pt x="3312071" y="262890"/>
                  </a:lnTo>
                  <a:lnTo>
                    <a:pt x="3315030" y="236220"/>
                  </a:lnTo>
                  <a:lnTo>
                    <a:pt x="3319437" y="209550"/>
                  </a:lnTo>
                  <a:lnTo>
                    <a:pt x="3325241" y="184150"/>
                  </a:lnTo>
                  <a:lnTo>
                    <a:pt x="3337649" y="203200"/>
                  </a:lnTo>
                  <a:lnTo>
                    <a:pt x="3351415" y="219710"/>
                  </a:lnTo>
                  <a:lnTo>
                    <a:pt x="3363290" y="232410"/>
                  </a:lnTo>
                  <a:lnTo>
                    <a:pt x="3372104" y="240030"/>
                  </a:lnTo>
                  <a:lnTo>
                    <a:pt x="3383026" y="240030"/>
                  </a:lnTo>
                  <a:lnTo>
                    <a:pt x="3385185" y="237490"/>
                  </a:lnTo>
                  <a:lnTo>
                    <a:pt x="3395891" y="228600"/>
                  </a:lnTo>
                  <a:lnTo>
                    <a:pt x="3410610" y="212090"/>
                  </a:lnTo>
                  <a:lnTo>
                    <a:pt x="3414014" y="208280"/>
                  </a:lnTo>
                  <a:lnTo>
                    <a:pt x="3431082" y="181610"/>
                  </a:lnTo>
                  <a:lnTo>
                    <a:pt x="3438652" y="151130"/>
                  </a:lnTo>
                  <a:lnTo>
                    <a:pt x="3433851" y="128270"/>
                  </a:lnTo>
                  <a:lnTo>
                    <a:pt x="3424847" y="114300"/>
                  </a:lnTo>
                  <a:lnTo>
                    <a:pt x="3420757" y="107950"/>
                  </a:lnTo>
                  <a:lnTo>
                    <a:pt x="3414522" y="103886"/>
                  </a:lnTo>
                  <a:lnTo>
                    <a:pt x="3414522" y="151130"/>
                  </a:lnTo>
                  <a:lnTo>
                    <a:pt x="3410813" y="167640"/>
                  </a:lnTo>
                  <a:lnTo>
                    <a:pt x="3401542" y="184150"/>
                  </a:lnTo>
                  <a:lnTo>
                    <a:pt x="3389490" y="199390"/>
                  </a:lnTo>
                  <a:lnTo>
                    <a:pt x="3377438" y="212090"/>
                  </a:lnTo>
                  <a:lnTo>
                    <a:pt x="3365512" y="199390"/>
                  </a:lnTo>
                  <a:lnTo>
                    <a:pt x="3353536" y="184150"/>
                  </a:lnTo>
                  <a:lnTo>
                    <a:pt x="3344303" y="167640"/>
                  </a:lnTo>
                  <a:lnTo>
                    <a:pt x="3340608" y="151130"/>
                  </a:lnTo>
                  <a:lnTo>
                    <a:pt x="3343516" y="137160"/>
                  </a:lnTo>
                  <a:lnTo>
                    <a:pt x="3351441" y="125730"/>
                  </a:lnTo>
                  <a:lnTo>
                    <a:pt x="3363163" y="118110"/>
                  </a:lnTo>
                  <a:lnTo>
                    <a:pt x="3377438" y="114300"/>
                  </a:lnTo>
                  <a:lnTo>
                    <a:pt x="3391852" y="118110"/>
                  </a:lnTo>
                  <a:lnTo>
                    <a:pt x="3403638" y="125730"/>
                  </a:lnTo>
                  <a:lnTo>
                    <a:pt x="3411601" y="137160"/>
                  </a:lnTo>
                  <a:lnTo>
                    <a:pt x="3414522" y="151130"/>
                  </a:lnTo>
                  <a:lnTo>
                    <a:pt x="3414522" y="103886"/>
                  </a:lnTo>
                  <a:lnTo>
                    <a:pt x="3401301" y="95250"/>
                  </a:lnTo>
                  <a:lnTo>
                    <a:pt x="3383394" y="91440"/>
                  </a:lnTo>
                  <a:lnTo>
                    <a:pt x="3377438" y="90170"/>
                  </a:lnTo>
                  <a:lnTo>
                    <a:pt x="3372993" y="90170"/>
                  </a:lnTo>
                  <a:lnTo>
                    <a:pt x="3368802" y="91440"/>
                  </a:lnTo>
                  <a:lnTo>
                    <a:pt x="3364738" y="91440"/>
                  </a:lnTo>
                  <a:lnTo>
                    <a:pt x="3404578" y="46990"/>
                  </a:lnTo>
                  <a:lnTo>
                    <a:pt x="3449574" y="27940"/>
                  </a:lnTo>
                  <a:lnTo>
                    <a:pt x="3449574" y="977"/>
                  </a:lnTo>
                  <a:lnTo>
                    <a:pt x="3413645" y="3810"/>
                  </a:lnTo>
                  <a:lnTo>
                    <a:pt x="3380105" y="12115"/>
                  </a:lnTo>
                  <a:lnTo>
                    <a:pt x="3380105" y="36830"/>
                  </a:lnTo>
                  <a:lnTo>
                    <a:pt x="3368065" y="48260"/>
                  </a:lnTo>
                  <a:lnTo>
                    <a:pt x="3335528" y="92710"/>
                  </a:lnTo>
                  <a:lnTo>
                    <a:pt x="3315322" y="135890"/>
                  </a:lnTo>
                  <a:lnTo>
                    <a:pt x="3300209" y="184150"/>
                  </a:lnTo>
                  <a:lnTo>
                    <a:pt x="3290443" y="236220"/>
                  </a:lnTo>
                  <a:lnTo>
                    <a:pt x="3286252" y="290830"/>
                  </a:lnTo>
                  <a:lnTo>
                    <a:pt x="3182366" y="290830"/>
                  </a:lnTo>
                  <a:lnTo>
                    <a:pt x="3189186" y="240030"/>
                  </a:lnTo>
                  <a:lnTo>
                    <a:pt x="3204527" y="193040"/>
                  </a:lnTo>
                  <a:lnTo>
                    <a:pt x="3227552" y="151130"/>
                  </a:lnTo>
                  <a:lnTo>
                    <a:pt x="3257461" y="113030"/>
                  </a:lnTo>
                  <a:lnTo>
                    <a:pt x="3293402" y="80010"/>
                  </a:lnTo>
                  <a:lnTo>
                    <a:pt x="3334550" y="54610"/>
                  </a:lnTo>
                  <a:lnTo>
                    <a:pt x="3380105" y="36830"/>
                  </a:lnTo>
                  <a:lnTo>
                    <a:pt x="3380105" y="12115"/>
                  </a:lnTo>
                  <a:lnTo>
                    <a:pt x="3323780" y="33020"/>
                  </a:lnTo>
                  <a:lnTo>
                    <a:pt x="3283343" y="57150"/>
                  </a:lnTo>
                  <a:lnTo>
                    <a:pt x="3246755" y="88900"/>
                  </a:lnTo>
                  <a:lnTo>
                    <a:pt x="3215500" y="125730"/>
                  </a:lnTo>
                  <a:lnTo>
                    <a:pt x="3190671" y="165100"/>
                  </a:lnTo>
                  <a:lnTo>
                    <a:pt x="3172561" y="209550"/>
                  </a:lnTo>
                  <a:lnTo>
                    <a:pt x="3161487" y="255270"/>
                  </a:lnTo>
                  <a:lnTo>
                    <a:pt x="3157728" y="303530"/>
                  </a:lnTo>
                  <a:lnTo>
                    <a:pt x="3161487" y="350520"/>
                  </a:lnTo>
                  <a:lnTo>
                    <a:pt x="3172561" y="397510"/>
                  </a:lnTo>
                  <a:lnTo>
                    <a:pt x="3190671" y="440690"/>
                  </a:lnTo>
                  <a:lnTo>
                    <a:pt x="3215500" y="481330"/>
                  </a:lnTo>
                  <a:lnTo>
                    <a:pt x="3246755" y="516890"/>
                  </a:lnTo>
                  <a:lnTo>
                    <a:pt x="3283343" y="548640"/>
                  </a:lnTo>
                  <a:lnTo>
                    <a:pt x="3323780" y="574040"/>
                  </a:lnTo>
                  <a:lnTo>
                    <a:pt x="3367443" y="591820"/>
                  </a:lnTo>
                  <a:lnTo>
                    <a:pt x="3413645" y="603250"/>
                  </a:lnTo>
                  <a:lnTo>
                    <a:pt x="3461766" y="605790"/>
                  </a:lnTo>
                  <a:lnTo>
                    <a:pt x="3509873" y="603250"/>
                  </a:lnTo>
                  <a:lnTo>
                    <a:pt x="3556076" y="591820"/>
                  </a:lnTo>
                  <a:lnTo>
                    <a:pt x="3587254" y="579120"/>
                  </a:lnTo>
                  <a:lnTo>
                    <a:pt x="3599738" y="574040"/>
                  </a:lnTo>
                  <a:lnTo>
                    <a:pt x="3605796" y="570230"/>
                  </a:lnTo>
                  <a:lnTo>
                    <a:pt x="3640175" y="548640"/>
                  </a:lnTo>
                  <a:lnTo>
                    <a:pt x="3676777" y="516890"/>
                  </a:lnTo>
                  <a:lnTo>
                    <a:pt x="3708019" y="481330"/>
                  </a:lnTo>
                  <a:lnTo>
                    <a:pt x="3732847" y="440690"/>
                  </a:lnTo>
                  <a:lnTo>
                    <a:pt x="3750957" y="397510"/>
                  </a:lnTo>
                  <a:lnTo>
                    <a:pt x="3762032" y="350520"/>
                  </a:lnTo>
                  <a:lnTo>
                    <a:pt x="3765804" y="303530"/>
                  </a:lnTo>
                  <a:close/>
                </a:path>
              </a:pathLst>
            </a:custGeom>
            <a:solidFill>
              <a:srgbClr val="FF22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22903" y="3818026"/>
            <a:ext cx="1075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In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high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demand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39485" y="3818026"/>
            <a:ext cx="1242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Are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well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rewarded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32344" y="3818026"/>
            <a:ext cx="1252220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latin typeface="Arial MT"/>
                <a:cs typeface="Arial MT"/>
              </a:rPr>
              <a:t>Have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international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recognised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qualifications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3404" y="88392"/>
            <a:ext cx="207264" cy="20726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8839200" y="822960"/>
            <a:ext cx="304800" cy="553085"/>
            <a:chOff x="8839200" y="822960"/>
            <a:chExt cx="304800" cy="553085"/>
          </a:xfrm>
        </p:grpSpPr>
        <p:sp>
          <p:nvSpPr>
            <p:cNvPr id="22" name="object 22"/>
            <p:cNvSpPr/>
            <p:nvPr/>
          </p:nvSpPr>
          <p:spPr>
            <a:xfrm>
              <a:off x="8941307" y="960648"/>
              <a:ext cx="203200" cy="415290"/>
            </a:xfrm>
            <a:custGeom>
              <a:avLst/>
              <a:gdLst/>
              <a:ahLst/>
              <a:cxnLst/>
              <a:rect l="l" t="t" r="r" b="b"/>
              <a:pathLst>
                <a:path w="203200" h="415290">
                  <a:moveTo>
                    <a:pt x="202692" y="0"/>
                  </a:moveTo>
                  <a:lnTo>
                    <a:pt x="159753" y="4963"/>
                  </a:lnTo>
                  <a:lnTo>
                    <a:pt x="116132" y="20607"/>
                  </a:lnTo>
                  <a:lnTo>
                    <a:pt x="77648" y="45158"/>
                  </a:lnTo>
                  <a:lnTo>
                    <a:pt x="45546" y="77368"/>
                  </a:lnTo>
                  <a:lnTo>
                    <a:pt x="21073" y="115993"/>
                  </a:lnTo>
                  <a:lnTo>
                    <a:pt x="5476" y="159784"/>
                  </a:lnTo>
                  <a:lnTo>
                    <a:pt x="0" y="207497"/>
                  </a:lnTo>
                  <a:lnTo>
                    <a:pt x="5476" y="255210"/>
                  </a:lnTo>
                  <a:lnTo>
                    <a:pt x="21073" y="299001"/>
                  </a:lnTo>
                  <a:lnTo>
                    <a:pt x="45546" y="337626"/>
                  </a:lnTo>
                  <a:lnTo>
                    <a:pt x="77648" y="369836"/>
                  </a:lnTo>
                  <a:lnTo>
                    <a:pt x="116132" y="394387"/>
                  </a:lnTo>
                  <a:lnTo>
                    <a:pt x="159753" y="410031"/>
                  </a:lnTo>
                  <a:lnTo>
                    <a:pt x="202692" y="414995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200" y="822960"/>
              <a:ext cx="120396" cy="118872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7306056" y="861060"/>
            <a:ext cx="216535" cy="251460"/>
          </a:xfrm>
          <a:custGeom>
            <a:avLst/>
            <a:gdLst/>
            <a:ahLst/>
            <a:cxnLst/>
            <a:rect l="l" t="t" r="r" b="b"/>
            <a:pathLst>
              <a:path w="216534" h="251459">
                <a:moveTo>
                  <a:pt x="0" y="0"/>
                </a:moveTo>
                <a:lnTo>
                  <a:pt x="0" y="251460"/>
                </a:lnTo>
                <a:lnTo>
                  <a:pt x="216408" y="1257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61831" y="614172"/>
            <a:ext cx="210312" cy="211836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8146622" y="0"/>
            <a:ext cx="514984" cy="1381125"/>
            <a:chOff x="8146622" y="0"/>
            <a:chExt cx="514984" cy="1381125"/>
          </a:xfrm>
        </p:grpSpPr>
        <p:sp>
          <p:nvSpPr>
            <p:cNvPr id="27" name="object 27"/>
            <p:cNvSpPr/>
            <p:nvPr/>
          </p:nvSpPr>
          <p:spPr>
            <a:xfrm>
              <a:off x="8146622" y="0"/>
              <a:ext cx="514984" cy="218440"/>
            </a:xfrm>
            <a:custGeom>
              <a:avLst/>
              <a:gdLst/>
              <a:ahLst/>
              <a:cxnLst/>
              <a:rect l="l" t="t" r="r" b="b"/>
              <a:pathLst>
                <a:path w="514984" h="218440">
                  <a:moveTo>
                    <a:pt x="514951" y="0"/>
                  </a:moveTo>
                  <a:lnTo>
                    <a:pt x="0" y="0"/>
                  </a:lnTo>
                  <a:lnTo>
                    <a:pt x="318" y="3560"/>
                  </a:lnTo>
                  <a:lnTo>
                    <a:pt x="12455" y="47785"/>
                  </a:lnTo>
                  <a:lnTo>
                    <a:pt x="31782" y="88504"/>
                  </a:lnTo>
                  <a:lnTo>
                    <a:pt x="57562" y="124981"/>
                  </a:lnTo>
                  <a:lnTo>
                    <a:pt x="89060" y="156478"/>
                  </a:lnTo>
                  <a:lnTo>
                    <a:pt x="125536" y="182259"/>
                  </a:lnTo>
                  <a:lnTo>
                    <a:pt x="166256" y="201586"/>
                  </a:lnTo>
                  <a:lnTo>
                    <a:pt x="210481" y="213722"/>
                  </a:lnTo>
                  <a:lnTo>
                    <a:pt x="257475" y="217932"/>
                  </a:lnTo>
                  <a:lnTo>
                    <a:pt x="304469" y="213722"/>
                  </a:lnTo>
                  <a:lnTo>
                    <a:pt x="348695" y="201586"/>
                  </a:lnTo>
                  <a:lnTo>
                    <a:pt x="389414" y="182259"/>
                  </a:lnTo>
                  <a:lnTo>
                    <a:pt x="425891" y="156478"/>
                  </a:lnTo>
                  <a:lnTo>
                    <a:pt x="457388" y="124981"/>
                  </a:lnTo>
                  <a:lnTo>
                    <a:pt x="483168" y="88504"/>
                  </a:lnTo>
                  <a:lnTo>
                    <a:pt x="502495" y="47785"/>
                  </a:lnTo>
                  <a:lnTo>
                    <a:pt x="514632" y="3560"/>
                  </a:lnTo>
                  <a:lnTo>
                    <a:pt x="514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17407" y="230124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67699" y="0"/>
              <a:ext cx="12700" cy="987425"/>
            </a:xfrm>
            <a:custGeom>
              <a:avLst/>
              <a:gdLst/>
              <a:ahLst/>
              <a:cxnLst/>
              <a:rect l="l" t="t" r="r" b="b"/>
              <a:pathLst>
                <a:path w="12700" h="987425">
                  <a:moveTo>
                    <a:pt x="0" y="986916"/>
                  </a:moveTo>
                  <a:lnTo>
                    <a:pt x="12192" y="986916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986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963" y="228600"/>
            <a:ext cx="3223260" cy="2308860"/>
          </a:xfrm>
          <a:custGeom>
            <a:avLst/>
            <a:gdLst/>
            <a:ahLst/>
            <a:cxnLst/>
            <a:rect l="l" t="t" r="r" b="b"/>
            <a:pathLst>
              <a:path w="3223260" h="2308860">
                <a:moveTo>
                  <a:pt x="3223260" y="0"/>
                </a:moveTo>
                <a:lnTo>
                  <a:pt x="0" y="0"/>
                </a:lnTo>
                <a:lnTo>
                  <a:pt x="0" y="2308860"/>
                </a:lnTo>
                <a:lnTo>
                  <a:pt x="3223260" y="2308860"/>
                </a:lnTo>
                <a:lnTo>
                  <a:pt x="3223260" y="0"/>
                </a:lnTo>
                <a:close/>
              </a:path>
            </a:pathLst>
          </a:custGeom>
          <a:solidFill>
            <a:srgbClr val="FF2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3963" y="228600"/>
            <a:ext cx="3223260" cy="230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 marL="236220">
              <a:lnSpc>
                <a:spcPct val="100000"/>
              </a:lnSpc>
              <a:spcBef>
                <a:spcPts val="3075"/>
              </a:spcBef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BAcc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0997" y="217354"/>
            <a:ext cx="4351655" cy="162750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45"/>
              </a:spcBef>
              <a:buClr>
                <a:srgbClr val="FF2204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Co-op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partnership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dirty="0">
                <a:latin typeface="Arial MT"/>
                <a:cs typeface="Arial MT"/>
              </a:rPr>
              <a:t> major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employers</a:t>
            </a:r>
            <a:endParaRPr sz="1400">
              <a:latin typeface="Arial MT"/>
              <a:cs typeface="Arial MT"/>
            </a:endParaRPr>
          </a:p>
          <a:p>
            <a:pPr marL="299085" marR="315595" indent="-287020">
              <a:lnSpc>
                <a:spcPct val="150000"/>
              </a:lnSpc>
              <a:buClr>
                <a:srgbClr val="FF2204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Intensive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includes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 x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semester-length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internships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sponsor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organisations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lr>
                <a:srgbClr val="FF2204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Flexible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course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structure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5"/>
              </a:spcBef>
              <a:buClr>
                <a:srgbClr val="FF2204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Special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application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process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includes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interview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5236" y="739140"/>
            <a:ext cx="605155" cy="548640"/>
          </a:xfrm>
          <a:custGeom>
            <a:avLst/>
            <a:gdLst/>
            <a:ahLst/>
            <a:cxnLst/>
            <a:rect l="l" t="t" r="r" b="b"/>
            <a:pathLst>
              <a:path w="605155" h="548640">
                <a:moveTo>
                  <a:pt x="597027" y="112902"/>
                </a:moveTo>
                <a:lnTo>
                  <a:pt x="8013" y="112902"/>
                </a:lnTo>
                <a:lnTo>
                  <a:pt x="0" y="116967"/>
                </a:lnTo>
                <a:lnTo>
                  <a:pt x="0" y="544576"/>
                </a:lnTo>
                <a:lnTo>
                  <a:pt x="8013" y="548639"/>
                </a:lnTo>
                <a:lnTo>
                  <a:pt x="597027" y="548639"/>
                </a:lnTo>
                <a:lnTo>
                  <a:pt x="605027" y="544576"/>
                </a:lnTo>
                <a:lnTo>
                  <a:pt x="605027" y="528447"/>
                </a:lnTo>
                <a:lnTo>
                  <a:pt x="24041" y="528447"/>
                </a:lnTo>
                <a:lnTo>
                  <a:pt x="24041" y="133096"/>
                </a:lnTo>
                <a:lnTo>
                  <a:pt x="605027" y="133096"/>
                </a:lnTo>
                <a:lnTo>
                  <a:pt x="605027" y="116967"/>
                </a:lnTo>
                <a:lnTo>
                  <a:pt x="597027" y="112902"/>
                </a:lnTo>
                <a:close/>
              </a:path>
              <a:path w="605155" h="548640">
                <a:moveTo>
                  <a:pt x="120205" y="133096"/>
                </a:moveTo>
                <a:lnTo>
                  <a:pt x="100164" y="133096"/>
                </a:lnTo>
                <a:lnTo>
                  <a:pt x="100164" y="528447"/>
                </a:lnTo>
                <a:lnTo>
                  <a:pt x="120205" y="528447"/>
                </a:lnTo>
                <a:lnTo>
                  <a:pt x="120205" y="133096"/>
                </a:lnTo>
                <a:close/>
              </a:path>
              <a:path w="605155" h="548640">
                <a:moveTo>
                  <a:pt x="504863" y="133096"/>
                </a:moveTo>
                <a:lnTo>
                  <a:pt x="484822" y="133096"/>
                </a:lnTo>
                <a:lnTo>
                  <a:pt x="484822" y="528447"/>
                </a:lnTo>
                <a:lnTo>
                  <a:pt x="504863" y="528447"/>
                </a:lnTo>
                <a:lnTo>
                  <a:pt x="504863" y="133096"/>
                </a:lnTo>
                <a:close/>
              </a:path>
              <a:path w="605155" h="548640">
                <a:moveTo>
                  <a:pt x="605027" y="133096"/>
                </a:moveTo>
                <a:lnTo>
                  <a:pt x="581025" y="133096"/>
                </a:lnTo>
                <a:lnTo>
                  <a:pt x="581025" y="528447"/>
                </a:lnTo>
                <a:lnTo>
                  <a:pt x="605027" y="528447"/>
                </a:lnTo>
                <a:lnTo>
                  <a:pt x="605027" y="133096"/>
                </a:lnTo>
                <a:close/>
              </a:path>
              <a:path w="605155" h="548640">
                <a:moveTo>
                  <a:pt x="368630" y="0"/>
                </a:moveTo>
                <a:lnTo>
                  <a:pt x="236397" y="0"/>
                </a:lnTo>
                <a:lnTo>
                  <a:pt x="222314" y="2772"/>
                </a:lnTo>
                <a:lnTo>
                  <a:pt x="210859" y="10080"/>
                </a:lnTo>
                <a:lnTo>
                  <a:pt x="203159" y="20413"/>
                </a:lnTo>
                <a:lnTo>
                  <a:pt x="200342" y="32258"/>
                </a:lnTo>
                <a:lnTo>
                  <a:pt x="200342" y="84709"/>
                </a:lnTo>
                <a:lnTo>
                  <a:pt x="208356" y="88773"/>
                </a:lnTo>
                <a:lnTo>
                  <a:pt x="216369" y="88773"/>
                </a:lnTo>
                <a:lnTo>
                  <a:pt x="224383" y="84709"/>
                </a:lnTo>
                <a:lnTo>
                  <a:pt x="224383" y="24257"/>
                </a:lnTo>
                <a:lnTo>
                  <a:pt x="228384" y="20193"/>
                </a:lnTo>
                <a:lnTo>
                  <a:pt x="401704" y="20193"/>
                </a:lnTo>
                <a:lnTo>
                  <a:pt x="394168" y="10080"/>
                </a:lnTo>
                <a:lnTo>
                  <a:pt x="382713" y="2772"/>
                </a:lnTo>
                <a:lnTo>
                  <a:pt x="368630" y="0"/>
                </a:lnTo>
                <a:close/>
              </a:path>
              <a:path w="605155" h="548640">
                <a:moveTo>
                  <a:pt x="401704" y="20193"/>
                </a:moveTo>
                <a:lnTo>
                  <a:pt x="376643" y="20193"/>
                </a:lnTo>
                <a:lnTo>
                  <a:pt x="380644" y="24257"/>
                </a:lnTo>
                <a:lnTo>
                  <a:pt x="380644" y="84709"/>
                </a:lnTo>
                <a:lnTo>
                  <a:pt x="388658" y="88773"/>
                </a:lnTo>
                <a:lnTo>
                  <a:pt x="396671" y="88773"/>
                </a:lnTo>
                <a:lnTo>
                  <a:pt x="404685" y="84709"/>
                </a:lnTo>
                <a:lnTo>
                  <a:pt x="404685" y="32258"/>
                </a:lnTo>
                <a:lnTo>
                  <a:pt x="401868" y="20413"/>
                </a:lnTo>
                <a:lnTo>
                  <a:pt x="401704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3975" y="2778328"/>
            <a:ext cx="2638425" cy="201930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1255"/>
              </a:spcBef>
            </a:pPr>
            <a:r>
              <a:rPr sz="3200" spc="-204" dirty="0">
                <a:latin typeface="Arial MT"/>
                <a:cs typeface="Arial MT"/>
              </a:rPr>
              <a:t>generous </a:t>
            </a:r>
            <a:r>
              <a:rPr sz="3200" spc="-200" dirty="0">
                <a:latin typeface="Arial MT"/>
                <a:cs typeface="Arial MT"/>
              </a:rPr>
              <a:t> </a:t>
            </a:r>
            <a:r>
              <a:rPr sz="3200" spc="-225" dirty="0">
                <a:latin typeface="Arial MT"/>
                <a:cs typeface="Arial MT"/>
              </a:rPr>
              <a:t>sc</a:t>
            </a:r>
            <a:r>
              <a:rPr sz="3200" spc="-235" dirty="0">
                <a:latin typeface="Arial MT"/>
                <a:cs typeface="Arial MT"/>
              </a:rPr>
              <a:t>hola</a:t>
            </a:r>
            <a:r>
              <a:rPr sz="3200" spc="-229" dirty="0">
                <a:latin typeface="Arial MT"/>
                <a:cs typeface="Arial MT"/>
              </a:rPr>
              <a:t>r</a:t>
            </a:r>
            <a:r>
              <a:rPr sz="3200" spc="-225" dirty="0">
                <a:latin typeface="Arial MT"/>
                <a:cs typeface="Arial MT"/>
              </a:rPr>
              <a:t>s</a:t>
            </a:r>
            <a:r>
              <a:rPr sz="3200" spc="-235" dirty="0">
                <a:latin typeface="Arial MT"/>
                <a:cs typeface="Arial MT"/>
              </a:rPr>
              <a:t>hi</a:t>
            </a:r>
            <a:r>
              <a:rPr sz="3200" dirty="0">
                <a:latin typeface="Arial MT"/>
                <a:cs typeface="Arial MT"/>
              </a:rPr>
              <a:t>p</a:t>
            </a:r>
            <a:r>
              <a:rPr sz="3200" spc="-450" dirty="0">
                <a:latin typeface="Arial MT"/>
                <a:cs typeface="Arial MT"/>
              </a:rPr>
              <a:t> </a:t>
            </a:r>
            <a:r>
              <a:rPr sz="3200" spc="-235" dirty="0">
                <a:latin typeface="Arial MT"/>
                <a:cs typeface="Arial MT"/>
              </a:rPr>
              <a:t>u</a:t>
            </a:r>
            <a:r>
              <a:rPr sz="3200" dirty="0">
                <a:latin typeface="Arial MT"/>
                <a:cs typeface="Arial MT"/>
              </a:rPr>
              <a:t>p</a:t>
            </a:r>
            <a:r>
              <a:rPr sz="3200" spc="-459" dirty="0">
                <a:latin typeface="Arial MT"/>
                <a:cs typeface="Arial MT"/>
              </a:rPr>
              <a:t> </a:t>
            </a:r>
            <a:r>
              <a:rPr sz="3200" spc="-235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o</a:t>
            </a:r>
            <a:endParaRPr sz="3200">
              <a:latin typeface="Arial MT"/>
              <a:cs typeface="Arial MT"/>
            </a:endParaRPr>
          </a:p>
          <a:p>
            <a:pPr marL="30480">
              <a:lnSpc>
                <a:spcPts val="5615"/>
              </a:lnSpc>
            </a:pPr>
            <a:r>
              <a:rPr sz="5400" b="1" spc="-235" dirty="0">
                <a:solidFill>
                  <a:srgbClr val="FF2204"/>
                </a:solidFill>
                <a:latin typeface="Arial"/>
                <a:cs typeface="Arial"/>
              </a:rPr>
              <a:t>$5</a:t>
            </a:r>
            <a:r>
              <a:rPr sz="5400" b="1" dirty="0">
                <a:solidFill>
                  <a:srgbClr val="FF2204"/>
                </a:solidFill>
                <a:latin typeface="Arial"/>
                <a:cs typeface="Arial"/>
              </a:rPr>
              <a:t>4</a:t>
            </a:r>
            <a:r>
              <a:rPr sz="5400" b="1" spc="-450" dirty="0">
                <a:solidFill>
                  <a:srgbClr val="FF2204"/>
                </a:solidFill>
                <a:latin typeface="Arial"/>
                <a:cs typeface="Arial"/>
              </a:rPr>
              <a:t> </a:t>
            </a:r>
            <a:r>
              <a:rPr sz="5400" b="1" spc="-235" dirty="0">
                <a:solidFill>
                  <a:srgbClr val="FF2204"/>
                </a:solidFill>
                <a:latin typeface="Arial"/>
                <a:cs typeface="Arial"/>
              </a:rPr>
              <a:t>00</a:t>
            </a:r>
            <a:r>
              <a:rPr sz="5400" b="1" dirty="0">
                <a:solidFill>
                  <a:srgbClr val="FF2204"/>
                </a:solidFill>
                <a:latin typeface="Arial"/>
                <a:cs typeface="Arial"/>
              </a:rPr>
              <a:t>0</a:t>
            </a:r>
            <a:endParaRPr sz="5400">
              <a:latin typeface="Arial"/>
              <a:cs typeface="Arial"/>
            </a:endParaRPr>
          </a:p>
          <a:p>
            <a:pPr marL="27940">
              <a:lnSpc>
                <a:spcPts val="3545"/>
              </a:lnSpc>
            </a:pPr>
            <a:r>
              <a:rPr sz="3200" spc="-235" dirty="0">
                <a:latin typeface="Arial MT"/>
                <a:cs typeface="Arial MT"/>
              </a:rPr>
              <a:t>o</a:t>
            </a:r>
            <a:r>
              <a:rPr sz="3200" spc="-225" dirty="0">
                <a:latin typeface="Arial MT"/>
                <a:cs typeface="Arial MT"/>
              </a:rPr>
              <a:t>v</a:t>
            </a:r>
            <a:r>
              <a:rPr sz="3200" spc="-235" dirty="0">
                <a:latin typeface="Arial MT"/>
                <a:cs typeface="Arial MT"/>
              </a:rPr>
              <a:t>e</a:t>
            </a:r>
            <a:r>
              <a:rPr sz="3200" dirty="0">
                <a:latin typeface="Arial MT"/>
                <a:cs typeface="Arial MT"/>
              </a:rPr>
              <a:t>r</a:t>
            </a:r>
            <a:r>
              <a:rPr sz="3200" spc="-459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3</a:t>
            </a:r>
            <a:r>
              <a:rPr sz="3200" spc="-465" dirty="0">
                <a:latin typeface="Arial MT"/>
                <a:cs typeface="Arial MT"/>
              </a:rPr>
              <a:t> </a:t>
            </a:r>
            <a:r>
              <a:rPr sz="3200" spc="-225" dirty="0">
                <a:latin typeface="Arial MT"/>
                <a:cs typeface="Arial MT"/>
              </a:rPr>
              <a:t>y</a:t>
            </a:r>
            <a:r>
              <a:rPr sz="3200" spc="-235" dirty="0">
                <a:latin typeface="Arial MT"/>
                <a:cs typeface="Arial MT"/>
              </a:rPr>
              <a:t>ea</a:t>
            </a:r>
            <a:r>
              <a:rPr sz="3200" spc="-229" dirty="0">
                <a:latin typeface="Arial MT"/>
                <a:cs typeface="Arial MT"/>
              </a:rPr>
              <a:t>r</a:t>
            </a:r>
            <a:r>
              <a:rPr sz="3200" dirty="0">
                <a:latin typeface="Arial MT"/>
                <a:cs typeface="Arial MT"/>
              </a:rPr>
              <a:t>s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1771" y="2170176"/>
            <a:ext cx="4686300" cy="2973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D4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28560" y="1885950"/>
            <a:ext cx="2484883" cy="3176778"/>
            <a:chOff x="6448044" y="1831848"/>
            <a:chExt cx="2565400" cy="3230880"/>
          </a:xfrm>
        </p:grpSpPr>
        <p:sp>
          <p:nvSpPr>
            <p:cNvPr id="4" name="object 4"/>
            <p:cNvSpPr/>
            <p:nvPr/>
          </p:nvSpPr>
          <p:spPr>
            <a:xfrm>
              <a:off x="8324088" y="4294632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423" y="0"/>
                  </a:moveTo>
                  <a:lnTo>
                    <a:pt x="297682" y="3144"/>
                  </a:lnTo>
                  <a:lnTo>
                    <a:pt x="252853" y="12303"/>
                  </a:lnTo>
                  <a:lnTo>
                    <a:pt x="210347" y="27066"/>
                  </a:lnTo>
                  <a:lnTo>
                    <a:pt x="170575" y="47023"/>
                  </a:lnTo>
                  <a:lnTo>
                    <a:pt x="133945" y="71764"/>
                  </a:lnTo>
                  <a:lnTo>
                    <a:pt x="100869" y="100879"/>
                  </a:lnTo>
                  <a:lnTo>
                    <a:pt x="71757" y="133956"/>
                  </a:lnTo>
                  <a:lnTo>
                    <a:pt x="47018" y="170586"/>
                  </a:lnTo>
                  <a:lnTo>
                    <a:pt x="27062" y="210358"/>
                  </a:lnTo>
                  <a:lnTo>
                    <a:pt x="12301" y="252862"/>
                  </a:lnTo>
                  <a:lnTo>
                    <a:pt x="3143" y="297687"/>
                  </a:lnTo>
                  <a:lnTo>
                    <a:pt x="0" y="344424"/>
                  </a:lnTo>
                  <a:lnTo>
                    <a:pt x="3143" y="391160"/>
                  </a:lnTo>
                  <a:lnTo>
                    <a:pt x="12301" y="435985"/>
                  </a:lnTo>
                  <a:lnTo>
                    <a:pt x="27062" y="478489"/>
                  </a:lnTo>
                  <a:lnTo>
                    <a:pt x="47018" y="518261"/>
                  </a:lnTo>
                  <a:lnTo>
                    <a:pt x="71757" y="554891"/>
                  </a:lnTo>
                  <a:lnTo>
                    <a:pt x="100869" y="587968"/>
                  </a:lnTo>
                  <a:lnTo>
                    <a:pt x="133945" y="617083"/>
                  </a:lnTo>
                  <a:lnTo>
                    <a:pt x="170575" y="641824"/>
                  </a:lnTo>
                  <a:lnTo>
                    <a:pt x="210347" y="661781"/>
                  </a:lnTo>
                  <a:lnTo>
                    <a:pt x="252853" y="676544"/>
                  </a:lnTo>
                  <a:lnTo>
                    <a:pt x="297682" y="685703"/>
                  </a:lnTo>
                  <a:lnTo>
                    <a:pt x="344423" y="688848"/>
                  </a:lnTo>
                  <a:lnTo>
                    <a:pt x="391165" y="685703"/>
                  </a:lnTo>
                  <a:lnTo>
                    <a:pt x="435994" y="676544"/>
                  </a:lnTo>
                  <a:lnTo>
                    <a:pt x="478500" y="661781"/>
                  </a:lnTo>
                  <a:lnTo>
                    <a:pt x="518272" y="641824"/>
                  </a:lnTo>
                  <a:lnTo>
                    <a:pt x="554902" y="617083"/>
                  </a:lnTo>
                  <a:lnTo>
                    <a:pt x="587978" y="587968"/>
                  </a:lnTo>
                  <a:lnTo>
                    <a:pt x="617090" y="554891"/>
                  </a:lnTo>
                  <a:lnTo>
                    <a:pt x="641829" y="518261"/>
                  </a:lnTo>
                  <a:lnTo>
                    <a:pt x="661785" y="478489"/>
                  </a:lnTo>
                  <a:lnTo>
                    <a:pt x="676546" y="435985"/>
                  </a:lnTo>
                  <a:lnTo>
                    <a:pt x="685704" y="391160"/>
                  </a:lnTo>
                  <a:lnTo>
                    <a:pt x="688847" y="344424"/>
                  </a:lnTo>
                  <a:lnTo>
                    <a:pt x="685704" y="297687"/>
                  </a:lnTo>
                  <a:lnTo>
                    <a:pt x="676546" y="252862"/>
                  </a:lnTo>
                  <a:lnTo>
                    <a:pt x="661785" y="210358"/>
                  </a:lnTo>
                  <a:lnTo>
                    <a:pt x="641829" y="170586"/>
                  </a:lnTo>
                  <a:lnTo>
                    <a:pt x="617090" y="133956"/>
                  </a:lnTo>
                  <a:lnTo>
                    <a:pt x="587978" y="100879"/>
                  </a:lnTo>
                  <a:lnTo>
                    <a:pt x="554902" y="71764"/>
                  </a:lnTo>
                  <a:lnTo>
                    <a:pt x="518272" y="47023"/>
                  </a:lnTo>
                  <a:lnTo>
                    <a:pt x="478500" y="27066"/>
                  </a:lnTo>
                  <a:lnTo>
                    <a:pt x="435994" y="12303"/>
                  </a:lnTo>
                  <a:lnTo>
                    <a:pt x="391165" y="3144"/>
                  </a:lnTo>
                  <a:lnTo>
                    <a:pt x="344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7492" y="4668012"/>
              <a:ext cx="393700" cy="394970"/>
            </a:xfrm>
            <a:custGeom>
              <a:avLst/>
              <a:gdLst/>
              <a:ahLst/>
              <a:cxnLst/>
              <a:rect l="l" t="t" r="r" b="b"/>
              <a:pathLst>
                <a:path w="393700" h="394970">
                  <a:moveTo>
                    <a:pt x="196596" y="0"/>
                  </a:moveTo>
                  <a:lnTo>
                    <a:pt x="151515" y="5212"/>
                  </a:lnTo>
                  <a:lnTo>
                    <a:pt x="110134" y="20058"/>
                  </a:lnTo>
                  <a:lnTo>
                    <a:pt x="73631" y="43355"/>
                  </a:lnTo>
                  <a:lnTo>
                    <a:pt x="43187" y="73917"/>
                  </a:lnTo>
                  <a:lnTo>
                    <a:pt x="19980" y="110562"/>
                  </a:lnTo>
                  <a:lnTo>
                    <a:pt x="5191" y="152103"/>
                  </a:lnTo>
                  <a:lnTo>
                    <a:pt x="0" y="197358"/>
                  </a:lnTo>
                  <a:lnTo>
                    <a:pt x="5191" y="242608"/>
                  </a:lnTo>
                  <a:lnTo>
                    <a:pt x="19980" y="284148"/>
                  </a:lnTo>
                  <a:lnTo>
                    <a:pt x="43187" y="320792"/>
                  </a:lnTo>
                  <a:lnTo>
                    <a:pt x="73631" y="351356"/>
                  </a:lnTo>
                  <a:lnTo>
                    <a:pt x="110134" y="374655"/>
                  </a:lnTo>
                  <a:lnTo>
                    <a:pt x="151515" y="389503"/>
                  </a:lnTo>
                  <a:lnTo>
                    <a:pt x="196596" y="394716"/>
                  </a:lnTo>
                  <a:lnTo>
                    <a:pt x="241676" y="389503"/>
                  </a:lnTo>
                  <a:lnTo>
                    <a:pt x="283057" y="374655"/>
                  </a:lnTo>
                  <a:lnTo>
                    <a:pt x="319560" y="351356"/>
                  </a:lnTo>
                  <a:lnTo>
                    <a:pt x="350004" y="320792"/>
                  </a:lnTo>
                  <a:lnTo>
                    <a:pt x="373211" y="284148"/>
                  </a:lnTo>
                  <a:lnTo>
                    <a:pt x="388000" y="242608"/>
                  </a:lnTo>
                  <a:lnTo>
                    <a:pt x="393191" y="197358"/>
                  </a:lnTo>
                  <a:lnTo>
                    <a:pt x="388000" y="152103"/>
                  </a:lnTo>
                  <a:lnTo>
                    <a:pt x="373211" y="110562"/>
                  </a:lnTo>
                  <a:lnTo>
                    <a:pt x="350004" y="73917"/>
                  </a:lnTo>
                  <a:lnTo>
                    <a:pt x="319560" y="43355"/>
                  </a:lnTo>
                  <a:lnTo>
                    <a:pt x="283057" y="20058"/>
                  </a:lnTo>
                  <a:lnTo>
                    <a:pt x="241676" y="5212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FF22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8044" y="1831848"/>
              <a:ext cx="2138172" cy="914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8044" y="2645664"/>
              <a:ext cx="2138172" cy="18013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774" y="93675"/>
            <a:ext cx="2512060" cy="1167130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689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Course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175" y="1344167"/>
            <a:ext cx="5833872" cy="31028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28561" y="832230"/>
            <a:ext cx="175006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2700" marR="177800">
              <a:lnSpc>
                <a:spcPct val="70000"/>
              </a:lnSpc>
              <a:spcBef>
                <a:spcPts val="43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finish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degree: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8925" y="670305"/>
            <a:ext cx="38893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324485" algn="l"/>
                <a:tab pos="325120" algn="l"/>
              </a:tabLst>
            </a:pPr>
            <a:r>
              <a:rPr sz="1800" spc="-5" dirty="0">
                <a:latin typeface="Arial MT"/>
                <a:cs typeface="Arial MT"/>
              </a:rPr>
              <a:t>Orientation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Camp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1</a:t>
            </a:r>
            <a:r>
              <a:rPr sz="1800" spc="-22" baseline="25462" dirty="0">
                <a:latin typeface="Arial MT"/>
                <a:cs typeface="Arial MT"/>
              </a:rPr>
              <a:t>st</a:t>
            </a:r>
            <a:r>
              <a:rPr sz="1800" spc="209" baseline="25462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Years</a:t>
            </a:r>
            <a:endParaRPr sz="1800">
              <a:latin typeface="Arial MT"/>
              <a:cs typeface="Arial MT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800" spc="-5" dirty="0">
                <a:latin typeface="Arial MT"/>
                <a:cs typeface="Arial MT"/>
              </a:rPr>
              <a:t>Development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Camp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2</a:t>
            </a:r>
            <a:r>
              <a:rPr sz="1800" spc="-30" baseline="25462" dirty="0">
                <a:latin typeface="Arial MT"/>
                <a:cs typeface="Arial MT"/>
              </a:rPr>
              <a:t>nd</a:t>
            </a:r>
            <a:r>
              <a:rPr sz="1800" spc="179" baseline="25462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Years</a:t>
            </a:r>
            <a:endParaRPr sz="1800">
              <a:latin typeface="Arial MT"/>
              <a:cs typeface="Arial MT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800" spc="-5" dirty="0">
                <a:latin typeface="Arial MT"/>
                <a:cs typeface="Arial MT"/>
              </a:rPr>
              <a:t>Leadership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Bootcamp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3</a:t>
            </a:r>
            <a:r>
              <a:rPr sz="1800" spc="-30" baseline="25462" dirty="0">
                <a:latin typeface="Arial MT"/>
                <a:cs typeface="Arial MT"/>
              </a:rPr>
              <a:t>rd</a:t>
            </a:r>
            <a:r>
              <a:rPr sz="1800" spc="187" baseline="25462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Years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4325" y="1767967"/>
            <a:ext cx="39738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Hard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work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combined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heaps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fun!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127" y="411480"/>
            <a:ext cx="3700779" cy="2583180"/>
          </a:xfrm>
          <a:prstGeom prst="rect">
            <a:avLst/>
          </a:prstGeom>
          <a:solidFill>
            <a:srgbClr val="FF220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50">
              <a:latin typeface="Times New Roman"/>
              <a:cs typeface="Times New Roman"/>
            </a:endParaRPr>
          </a:p>
          <a:p>
            <a:pPr marL="297180" marR="1819910">
              <a:lnSpc>
                <a:spcPct val="70000"/>
              </a:lnSpc>
            </a:pPr>
            <a:r>
              <a:rPr sz="4000" b="1" spc="-245" dirty="0">
                <a:solidFill>
                  <a:srgbClr val="FFFFFF"/>
                </a:solidFill>
                <a:latin typeface="Arial"/>
                <a:cs typeface="Arial"/>
              </a:rPr>
              <a:t>Annu</a:t>
            </a:r>
            <a:r>
              <a:rPr sz="40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4000" b="1" spc="-24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4000" b="1" spc="-2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000" b="1" spc="-2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5864" y="2200654"/>
            <a:ext cx="4727447" cy="2872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325" y="670306"/>
            <a:ext cx="32708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400" dirty="0">
                <a:latin typeface="Arial MT"/>
                <a:cs typeface="Arial MT"/>
              </a:rPr>
              <a:t>After </a:t>
            </a:r>
            <a:r>
              <a:rPr sz="1400" spc="-5" dirty="0">
                <a:latin typeface="Arial MT"/>
                <a:cs typeface="Arial MT"/>
              </a:rPr>
              <a:t>Covid, </a:t>
            </a:r>
            <a:r>
              <a:rPr sz="1400" dirty="0">
                <a:latin typeface="Arial MT"/>
                <a:cs typeface="Arial MT"/>
              </a:rPr>
              <a:t>Global </a:t>
            </a:r>
            <a:r>
              <a:rPr sz="1400" spc="-5" dirty="0">
                <a:latin typeface="Arial MT"/>
                <a:cs typeface="Arial MT"/>
              </a:rPr>
              <a:t>Exchange allows </a:t>
            </a:r>
            <a:r>
              <a:rPr sz="1400" dirty="0">
                <a:latin typeface="Arial MT"/>
                <a:cs typeface="Arial MT"/>
              </a:rPr>
              <a:t> students to study overseas for 1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semester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UTS</a:t>
            </a:r>
            <a:r>
              <a:rPr sz="1400" dirty="0">
                <a:latin typeface="Arial MT"/>
                <a:cs typeface="Arial MT"/>
              </a:rPr>
              <a:t> partner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university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Asia,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Europe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Americas.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4325" y="1737487"/>
            <a:ext cx="332549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400" spc="5" dirty="0">
                <a:latin typeface="Arial MT"/>
                <a:cs typeface="Arial MT"/>
              </a:rPr>
              <a:t>With </a:t>
            </a:r>
            <a:r>
              <a:rPr sz="1400" dirty="0">
                <a:latin typeface="Arial MT"/>
                <a:cs typeface="Arial MT"/>
              </a:rPr>
              <a:t>248 </a:t>
            </a:r>
            <a:r>
              <a:rPr sz="1400" spc="-5" dirty="0">
                <a:latin typeface="Arial MT"/>
                <a:cs typeface="Arial MT"/>
              </a:rPr>
              <a:t>exchange </a:t>
            </a:r>
            <a:r>
              <a:rPr sz="1400" dirty="0">
                <a:latin typeface="Arial MT"/>
                <a:cs typeface="Arial MT"/>
              </a:rPr>
              <a:t>agreements </a:t>
            </a:r>
            <a:r>
              <a:rPr sz="1400" spc="-5" dirty="0">
                <a:latin typeface="Arial MT"/>
                <a:cs typeface="Arial MT"/>
              </a:rPr>
              <a:t>with </a:t>
            </a:r>
            <a:r>
              <a:rPr sz="1400" dirty="0">
                <a:latin typeface="Arial MT"/>
                <a:cs typeface="Arial MT"/>
              </a:rPr>
              <a:t> partners in 50 countries and </a:t>
            </a:r>
            <a:r>
              <a:rPr sz="1400" spc="-5" dirty="0">
                <a:latin typeface="Arial MT"/>
                <a:cs typeface="Arial MT"/>
              </a:rPr>
              <a:t>territories,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UTS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largest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international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exchange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Australia.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127" y="411480"/>
            <a:ext cx="3700779" cy="2583180"/>
          </a:xfrm>
          <a:custGeom>
            <a:avLst/>
            <a:gdLst/>
            <a:ahLst/>
            <a:cxnLst/>
            <a:rect l="l" t="t" r="r" b="b"/>
            <a:pathLst>
              <a:path w="3700779" h="2583180">
                <a:moveTo>
                  <a:pt x="3700272" y="0"/>
                </a:moveTo>
                <a:lnTo>
                  <a:pt x="0" y="0"/>
                </a:lnTo>
                <a:lnTo>
                  <a:pt x="0" y="2583180"/>
                </a:lnTo>
                <a:lnTo>
                  <a:pt x="3700272" y="2583180"/>
                </a:lnTo>
                <a:lnTo>
                  <a:pt x="3700272" y="0"/>
                </a:lnTo>
                <a:close/>
              </a:path>
            </a:pathLst>
          </a:custGeom>
          <a:solidFill>
            <a:srgbClr val="FF2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2127" y="411480"/>
            <a:ext cx="3700779" cy="258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850">
              <a:latin typeface="Times New Roman"/>
              <a:cs typeface="Times New Roman"/>
            </a:endParaRPr>
          </a:p>
          <a:p>
            <a:pPr marL="270510" marR="1230630">
              <a:lnSpc>
                <a:spcPct val="70000"/>
              </a:lnSpc>
              <a:spcBef>
                <a:spcPts val="5"/>
              </a:spcBef>
            </a:pPr>
            <a:r>
              <a:rPr sz="4000" b="1" spc="-195" dirty="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sz="40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40" dirty="0">
                <a:solidFill>
                  <a:srgbClr val="FFFFFF"/>
                </a:solidFill>
                <a:latin typeface="Arial"/>
                <a:cs typeface="Arial"/>
              </a:rPr>
              <a:t>Exc</a:t>
            </a:r>
            <a:r>
              <a:rPr sz="4000" b="1" spc="-2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24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6" y="536448"/>
            <a:ext cx="941832" cy="10789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5028" y="2804160"/>
            <a:ext cx="3630168" cy="2339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441" y="506211"/>
            <a:ext cx="7830230" cy="4163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F865456D70F488611703B9BC3D125" ma:contentTypeVersion="16" ma:contentTypeDescription="Create a new document." ma:contentTypeScope="" ma:versionID="5a0c278842f7c3083aa15c185e03a834">
  <xsd:schema xmlns:xsd="http://www.w3.org/2001/XMLSchema" xmlns:xs="http://www.w3.org/2001/XMLSchema" xmlns:p="http://schemas.microsoft.com/office/2006/metadata/properties" xmlns:ns2="bc67b5b0-06a1-49b6-89dd-a77ed7cc649b" xmlns:ns3="9d780cd5-af4d-41cf-9513-406b3deff492" targetNamespace="http://schemas.microsoft.com/office/2006/metadata/properties" ma:root="true" ma:fieldsID="09cba3e9036c1d2fb32268444de4067d" ns2:_="" ns3:_="">
    <xsd:import namespace="bc67b5b0-06a1-49b6-89dd-a77ed7cc649b"/>
    <xsd:import namespace="9d780cd5-af4d-41cf-9513-406b3deff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7b5b0-06a1-49b6-89dd-a77ed7cc64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4b0bc78-b323-488c-96fe-7af261ddfc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80cd5-af4d-41cf-9513-406b3deff49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1c54355-37a4-4685-8091-eac9138e64c7}" ma:internalName="TaxCatchAll" ma:showField="CatchAllData" ma:web="9d780cd5-af4d-41cf-9513-406b3deff4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A1FA9E-EFB5-48EC-854F-0A06F3DC8702}"/>
</file>

<file path=customXml/itemProps2.xml><?xml version="1.0" encoding="utf-8"?>
<ds:datastoreItem xmlns:ds="http://schemas.openxmlformats.org/officeDocument/2006/customXml" ds:itemID="{8E5C517C-700F-490D-8585-A9F3F84805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694</Words>
  <Application>Microsoft Macintosh PowerPoint</Application>
  <PresentationFormat>On-screen Show (16:9)</PresentationFormat>
  <Paragraphs>139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MT</vt:lpstr>
      <vt:lpstr>Calibri</vt:lpstr>
      <vt:lpstr>NB Akademie Std</vt:lpstr>
      <vt:lpstr>Times New Roman</vt:lpstr>
      <vt:lpstr>Office Theme</vt:lpstr>
      <vt:lpstr>PowerPoint Presentation</vt:lpstr>
      <vt:lpstr>is world  class</vt:lpstr>
      <vt:lpstr>Study Business  where business  happens</vt:lpstr>
      <vt:lpstr>why study accounting?</vt:lpstr>
      <vt:lpstr>PowerPoint Presentation</vt:lpstr>
      <vt:lpstr>Course  Structure</vt:lpstr>
      <vt:lpstr>PowerPoint Presentation</vt:lpstr>
      <vt:lpstr>PowerPoint Presentation</vt:lpstr>
      <vt:lpstr>PowerPoint Presentation</vt:lpstr>
      <vt:lpstr>PowerPoint Presentation</vt:lpstr>
      <vt:lpstr>Career  Prospects</vt:lpstr>
      <vt:lpstr>Friendships &amp;  Fraternity</vt:lpstr>
      <vt:lpstr>We’ve got your</vt:lpstr>
      <vt:lpstr>PowerPoint Presentation</vt:lpstr>
      <vt:lpstr>When we look at your application, we’re looking for:</vt:lpstr>
      <vt:lpstr>PowerPoint Presentation</vt:lpstr>
      <vt:lpstr>Find out more</vt:lpstr>
      <vt:lpstr>Course  Structure – Health </vt:lpstr>
      <vt:lpstr>PowerPoint Presentation</vt:lpstr>
      <vt:lpstr>PowerPoint Presentation</vt:lpstr>
      <vt:lpstr>Course  Structure – Engineering </vt:lpstr>
      <vt:lpstr>PowerPoint Presentation</vt:lpstr>
      <vt:lpstr>Course  Structure – Media Arts and Production </vt:lpstr>
      <vt:lpstr>PowerPoint Presentation</vt:lpstr>
      <vt:lpstr>Entry Options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Slidemaster</dc:creator>
  <cp:lastModifiedBy>Annabelle Swan</cp:lastModifiedBy>
  <cp:revision>1</cp:revision>
  <dcterms:created xsi:type="dcterms:W3CDTF">2023-03-20T00:35:20Z</dcterms:created>
  <dcterms:modified xsi:type="dcterms:W3CDTF">2023-03-20T02:00:27Z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2023-03-20T00:00:00Z</vt:filetime>
  </property>
</Properties>
</file>